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1899855186" r:id="rId6"/>
    <p:sldId id="1899855208" r:id="rId7"/>
    <p:sldId id="1899855197" r:id="rId8"/>
    <p:sldId id="1899855210" r:id="rId9"/>
    <p:sldId id="1899855203" r:id="rId10"/>
    <p:sldId id="1899855206" r:id="rId11"/>
    <p:sldId id="1899855211" r:id="rId12"/>
    <p:sldId id="1899855212" r:id="rId13"/>
    <p:sldId id="1899855209" r:id="rId14"/>
    <p:sldId id="1899855202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0">
          <p15:clr>
            <a:srgbClr val="A4A3A4"/>
          </p15:clr>
        </p15:guide>
        <p15:guide id="2" orient="horz" pos="4004">
          <p15:clr>
            <a:srgbClr val="A4A3A4"/>
          </p15:clr>
        </p15:guide>
        <p15:guide id="3" pos="333">
          <p15:clr>
            <a:srgbClr val="A4A3A4"/>
          </p15:clr>
        </p15:guide>
        <p15:guide id="4" pos="5403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CEC3704-1DA2-3F57-4E24-421DE47F9A1B}" name="Jazzmin Huber" initials="JH" userId="S::jazzmin.huber@theros.org.uk::952c4cd5-6af7-42fb-8167-8a3e4c7f4756" providerId="AD"/>
  <p188:author id="{2728A710-9194-41BB-6437-518A9E25FEE8}" name="Tara Chapple" initials="TC" userId="S::Tara.Chapple@theros.org.uk::bc730250-83e8-4100-8be2-4ab8e9db87a3" providerId="AD"/>
  <p188:author id="{6C21517F-7812-C2A2-0D99-4F757365606B}" name="Tara Chapple" initials="TC" userId="S::tara.chapple@theros.org.uk::bc730250-83e8-4100-8be2-4ab8e9db87a3" providerId="AD"/>
  <p188:author id="{9EB7178A-8CFA-3B50-A370-7559788620EB}" name="Erika Radford" initials="ER" userId="S::erika.radford@theros.org.uk::18d868fa-5a6a-48bc-983d-e4d7873cc891" providerId="AD"/>
  <p188:author id="{5B83098D-3096-ED01-930F-BB7C4F3B68EA}" name="Jen Taylor-Watt" initials="JT" userId="S::jen.taylor-watt@theros.org.uk::ebca5e08-0c97-4d73-8594-b87db074c078" providerId="AD"/>
  <p188:author id="{4B4BC79D-A41A-0D05-2BAF-D7730834983A}" name="Jazzmin Huber" initials="JH" userId="S::Jazzmin.Huber@theros.org.uk::952c4cd5-6af7-42fb-8167-8a3e4c7f4756" providerId="AD"/>
  <p188:author id="{040BAFE2-91E7-34F8-3128-A32F8B0A8676}" name="Beth Jones" initials="BJ" userId="S::Beth.Jones@theros.org.uk::0495d161-e315-4004-9fac-4f79797f88c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9DC12B-8E0F-420F-A5AB-0EB37C61871F}" v="1" dt="2025-05-15T10:00:02.2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>
        <p:guide orient="horz" pos="280"/>
        <p:guide orient="horz" pos="4004"/>
        <p:guide pos="333"/>
        <p:guide pos="54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a Chapple" userId="bc730250-83e8-4100-8be2-4ab8e9db87a3" providerId="ADAL" clId="{B026166E-FF1E-442A-A915-BF0FD6A133CF}"/>
    <pc:docChg chg="undo custSel addSld delSld modSld sldOrd">
      <pc:chgData name="Tara Chapple" userId="bc730250-83e8-4100-8be2-4ab8e9db87a3" providerId="ADAL" clId="{B026166E-FF1E-442A-A915-BF0FD6A133CF}" dt="2025-04-03T16:08:35.015" v="1605" actId="20577"/>
      <pc:docMkLst>
        <pc:docMk/>
      </pc:docMkLst>
      <pc:sldChg chg="addSp delSp modSp mod">
        <pc:chgData name="Tara Chapple" userId="bc730250-83e8-4100-8be2-4ab8e9db87a3" providerId="ADAL" clId="{B026166E-FF1E-442A-A915-BF0FD6A133CF}" dt="2025-04-03T16:01:12.595" v="1538" actId="14826"/>
        <pc:sldMkLst>
          <pc:docMk/>
          <pc:sldMk cId="332770346" sldId="1899855186"/>
        </pc:sldMkLst>
        <pc:spChg chg="mod">
          <ac:chgData name="Tara Chapple" userId="bc730250-83e8-4100-8be2-4ab8e9db87a3" providerId="ADAL" clId="{B026166E-FF1E-442A-A915-BF0FD6A133CF}" dt="2025-04-03T13:26:22.474" v="85" actId="14100"/>
          <ac:spMkLst>
            <pc:docMk/>
            <pc:sldMk cId="332770346" sldId="1899855186"/>
            <ac:spMk id="2" creationId="{5BCAA553-310E-48AD-85A0-8629F1C70B14}"/>
          </ac:spMkLst>
        </pc:spChg>
        <pc:spChg chg="mod">
          <ac:chgData name="Tara Chapple" userId="bc730250-83e8-4100-8be2-4ab8e9db87a3" providerId="ADAL" clId="{B026166E-FF1E-442A-A915-BF0FD6A133CF}" dt="2025-04-03T14:45:15.170" v="330" actId="20577"/>
          <ac:spMkLst>
            <pc:docMk/>
            <pc:sldMk cId="332770346" sldId="1899855186"/>
            <ac:spMk id="3" creationId="{91A75DEF-5A5C-4864-817B-D4C8CAE9DD41}"/>
          </ac:spMkLst>
        </pc:spChg>
        <pc:picChg chg="add mod">
          <ac:chgData name="Tara Chapple" userId="bc730250-83e8-4100-8be2-4ab8e9db87a3" providerId="ADAL" clId="{B026166E-FF1E-442A-A915-BF0FD6A133CF}" dt="2025-04-03T16:01:12.595" v="1538" actId="14826"/>
          <ac:picMkLst>
            <pc:docMk/>
            <pc:sldMk cId="332770346" sldId="1899855186"/>
            <ac:picMk id="4" creationId="{6DFBC224-62CF-533C-9A60-E945582AFE32}"/>
          </ac:picMkLst>
        </pc:picChg>
      </pc:sldChg>
      <pc:sldChg chg="addSp delSp modSp mod ord modClrScheme modCm chgLayout">
        <pc:chgData name="Tara Chapple" userId="bc730250-83e8-4100-8be2-4ab8e9db87a3" providerId="ADAL" clId="{B026166E-FF1E-442A-A915-BF0FD6A133CF}" dt="2025-04-03T16:06:49.293" v="1588" actId="20577"/>
        <pc:sldMkLst>
          <pc:docMk/>
          <pc:sldMk cId="1500058299" sldId="1899855197"/>
        </pc:sldMkLst>
        <pc:spChg chg="mod ord">
          <ac:chgData name="Tara Chapple" userId="bc730250-83e8-4100-8be2-4ab8e9db87a3" providerId="ADAL" clId="{B026166E-FF1E-442A-A915-BF0FD6A133CF}" dt="2025-04-03T16:05:42.622" v="1571" actId="700"/>
          <ac:spMkLst>
            <pc:docMk/>
            <pc:sldMk cId="1500058299" sldId="1899855197"/>
            <ac:spMk id="2" creationId="{5603161A-6A7E-FA19-77E4-DA4F65C98146}"/>
          </ac:spMkLst>
        </pc:spChg>
        <pc:spChg chg="mod ord">
          <ac:chgData name="Tara Chapple" userId="bc730250-83e8-4100-8be2-4ab8e9db87a3" providerId="ADAL" clId="{B026166E-FF1E-442A-A915-BF0FD6A133CF}" dt="2025-04-03T16:06:49.293" v="1588" actId="20577"/>
          <ac:spMkLst>
            <pc:docMk/>
            <pc:sldMk cId="1500058299" sldId="1899855197"/>
            <ac:spMk id="3" creationId="{6E9C80D0-59E2-C5CA-7417-1BE9A534550E}"/>
          </ac:spMkLst>
        </pc:spChg>
        <pc:spChg chg="mod ord">
          <ac:chgData name="Tara Chapple" userId="bc730250-83e8-4100-8be2-4ab8e9db87a3" providerId="ADAL" clId="{B026166E-FF1E-442A-A915-BF0FD6A133CF}" dt="2025-04-03T16:05:42.622" v="1571" actId="700"/>
          <ac:spMkLst>
            <pc:docMk/>
            <pc:sldMk cId="1500058299" sldId="1899855197"/>
            <ac:spMk id="4" creationId="{DA0B9D90-B123-4B37-7D4D-6B84DC2EE712}"/>
          </ac:spMkLst>
        </pc:spChg>
        <pc:graphicFrameChg chg="mod">
          <ac:chgData name="Tara Chapple" userId="bc730250-83e8-4100-8be2-4ab8e9db87a3" providerId="ADAL" clId="{B026166E-FF1E-442A-A915-BF0FD6A133CF}" dt="2025-04-03T16:06:12.043" v="1579" actId="14100"/>
          <ac:graphicFrameMkLst>
            <pc:docMk/>
            <pc:sldMk cId="1500058299" sldId="1899855197"/>
            <ac:graphicFrameMk id="7" creationId="{67E92D7A-4E4C-1801-F07B-6FC007061E54}"/>
          </ac:graphicFrameMkLst>
        </pc:graphicFrameChg>
        <pc:picChg chg="add mod">
          <ac:chgData name="Tara Chapple" userId="bc730250-83e8-4100-8be2-4ab8e9db87a3" providerId="ADAL" clId="{B026166E-FF1E-442A-A915-BF0FD6A133CF}" dt="2025-04-03T15:53:16.742" v="1512" actId="14100"/>
          <ac:picMkLst>
            <pc:docMk/>
            <pc:sldMk cId="1500058299" sldId="1899855197"/>
            <ac:picMk id="6" creationId="{339534B0-391B-D456-CDA9-E8A6AB9D9DA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Tara Chapple" userId="bc730250-83e8-4100-8be2-4ab8e9db87a3" providerId="ADAL" clId="{B026166E-FF1E-442A-A915-BF0FD6A133CF}" dt="2025-04-03T15:23:35.058" v="1032" actId="20577"/>
              <pc2:cmMkLst xmlns:pc2="http://schemas.microsoft.com/office/powerpoint/2019/9/main/command">
                <pc:docMk/>
                <pc:sldMk cId="1500058299" sldId="1899855197"/>
                <pc2:cmMk id="{B731EEFE-D31C-4D4C-8A40-B15AC6E8D004}"/>
              </pc2:cmMkLst>
            </pc226:cmChg>
          </p:ext>
        </pc:extLst>
      </pc:sldChg>
      <pc:sldChg chg="addSp delSp modSp mod setBg modClrScheme chgLayout">
        <pc:chgData name="Tara Chapple" userId="bc730250-83e8-4100-8be2-4ab8e9db87a3" providerId="ADAL" clId="{B026166E-FF1E-442A-A915-BF0FD6A133CF}" dt="2025-04-03T16:08:35.015" v="1605" actId="20577"/>
        <pc:sldMkLst>
          <pc:docMk/>
          <pc:sldMk cId="1904437393" sldId="1899855202"/>
        </pc:sldMkLst>
        <pc:spChg chg="mod ord">
          <ac:chgData name="Tara Chapple" userId="bc730250-83e8-4100-8be2-4ab8e9db87a3" providerId="ADAL" clId="{B026166E-FF1E-442A-A915-BF0FD6A133CF}" dt="2025-04-03T16:08:17.887" v="1597" actId="700"/>
          <ac:spMkLst>
            <pc:docMk/>
            <pc:sldMk cId="1904437393" sldId="1899855202"/>
            <ac:spMk id="2" creationId="{1C799963-85C3-64E2-4CA4-B990FAAC065A}"/>
          </ac:spMkLst>
        </pc:spChg>
        <pc:spChg chg="mod ord">
          <ac:chgData name="Tara Chapple" userId="bc730250-83e8-4100-8be2-4ab8e9db87a3" providerId="ADAL" clId="{B026166E-FF1E-442A-A915-BF0FD6A133CF}" dt="2025-04-03T16:08:17.887" v="1597" actId="700"/>
          <ac:spMkLst>
            <pc:docMk/>
            <pc:sldMk cId="1904437393" sldId="1899855202"/>
            <ac:spMk id="4" creationId="{03D1085A-AB68-74F7-448B-6D4580F385CB}"/>
          </ac:spMkLst>
        </pc:spChg>
        <pc:spChg chg="mod">
          <ac:chgData name="Tara Chapple" userId="bc730250-83e8-4100-8be2-4ab8e9db87a3" providerId="ADAL" clId="{B026166E-FF1E-442A-A915-BF0FD6A133CF}" dt="2025-04-03T16:08:28.218" v="1602" actId="1076"/>
          <ac:spMkLst>
            <pc:docMk/>
            <pc:sldMk cId="1904437393" sldId="1899855202"/>
            <ac:spMk id="5" creationId="{CD132FFC-9C65-AE4E-3367-F0D9F27F99C5}"/>
          </ac:spMkLst>
        </pc:spChg>
        <pc:picChg chg="add mod">
          <ac:chgData name="Tara Chapple" userId="bc730250-83e8-4100-8be2-4ab8e9db87a3" providerId="ADAL" clId="{B026166E-FF1E-442A-A915-BF0FD6A133CF}" dt="2025-04-03T15:54:26.445" v="1521"/>
          <ac:picMkLst>
            <pc:docMk/>
            <pc:sldMk cId="1904437393" sldId="1899855202"/>
            <ac:picMk id="6" creationId="{E85AF105-3750-405B-28EB-4CEC77A68764}"/>
          </ac:picMkLst>
        </pc:picChg>
      </pc:sldChg>
      <pc:sldChg chg="addSp delSp modSp mod ord modClrScheme chgLayout">
        <pc:chgData name="Tara Chapple" userId="bc730250-83e8-4100-8be2-4ab8e9db87a3" providerId="ADAL" clId="{B026166E-FF1E-442A-A915-BF0FD6A133CF}" dt="2025-04-03T16:07:41.059" v="1595" actId="478"/>
        <pc:sldMkLst>
          <pc:docMk/>
          <pc:sldMk cId="2190048489" sldId="1899855203"/>
        </pc:sldMkLst>
        <pc:spChg chg="mod ord">
          <ac:chgData name="Tara Chapple" userId="bc730250-83e8-4100-8be2-4ab8e9db87a3" providerId="ADAL" clId="{B026166E-FF1E-442A-A915-BF0FD6A133CF}" dt="2025-04-03T16:07:22.529" v="1592" actId="700"/>
          <ac:spMkLst>
            <pc:docMk/>
            <pc:sldMk cId="2190048489" sldId="1899855203"/>
            <ac:spMk id="2" creationId="{7E142562-6EB0-963E-6F67-6D2AE79400DC}"/>
          </ac:spMkLst>
        </pc:spChg>
        <pc:spChg chg="mod ord">
          <ac:chgData name="Tara Chapple" userId="bc730250-83e8-4100-8be2-4ab8e9db87a3" providerId="ADAL" clId="{B026166E-FF1E-442A-A915-BF0FD6A133CF}" dt="2025-04-03T16:07:22.529" v="1592" actId="700"/>
          <ac:spMkLst>
            <pc:docMk/>
            <pc:sldMk cId="2190048489" sldId="1899855203"/>
            <ac:spMk id="4" creationId="{AC218482-3932-A227-8936-908B75793FC3}"/>
          </ac:spMkLst>
        </pc:spChg>
        <pc:picChg chg="add mod">
          <ac:chgData name="Tara Chapple" userId="bc730250-83e8-4100-8be2-4ab8e9db87a3" providerId="ADAL" clId="{B026166E-FF1E-442A-A915-BF0FD6A133CF}" dt="2025-04-03T15:53:36.579" v="1514" actId="1076"/>
          <ac:picMkLst>
            <pc:docMk/>
            <pc:sldMk cId="2190048489" sldId="1899855203"/>
            <ac:picMk id="6" creationId="{954A0124-92CB-27C9-161D-B1F375296637}"/>
          </ac:picMkLst>
        </pc:picChg>
      </pc:sldChg>
      <pc:sldChg chg="modSp del mod ord">
        <pc:chgData name="Tara Chapple" userId="bc730250-83e8-4100-8be2-4ab8e9db87a3" providerId="ADAL" clId="{B026166E-FF1E-442A-A915-BF0FD6A133CF}" dt="2025-04-03T15:19:07.757" v="924" actId="47"/>
        <pc:sldMkLst>
          <pc:docMk/>
          <pc:sldMk cId="2328872764" sldId="1899855204"/>
        </pc:sldMkLst>
      </pc:sldChg>
      <pc:sldChg chg="modSp mod ord">
        <pc:chgData name="Tara Chapple" userId="bc730250-83e8-4100-8be2-4ab8e9db87a3" providerId="ADAL" clId="{B026166E-FF1E-442A-A915-BF0FD6A133CF}" dt="2025-04-03T15:52:04.660" v="1487" actId="20577"/>
        <pc:sldMkLst>
          <pc:docMk/>
          <pc:sldMk cId="4143458621" sldId="1899855205"/>
        </pc:sldMkLst>
      </pc:sldChg>
      <pc:sldChg chg="addSp modSp mod ord modCm">
        <pc:chgData name="Tara Chapple" userId="bc730250-83e8-4100-8be2-4ab8e9db87a3" providerId="ADAL" clId="{B026166E-FF1E-442A-A915-BF0FD6A133CF}" dt="2025-04-03T15:58:45.807" v="1536"/>
        <pc:sldMkLst>
          <pc:docMk/>
          <pc:sldMk cId="1381484909" sldId="1899855206"/>
        </pc:sldMkLst>
        <pc:spChg chg="mod">
          <ac:chgData name="Tara Chapple" userId="bc730250-83e8-4100-8be2-4ab8e9db87a3" providerId="ADAL" clId="{B026166E-FF1E-442A-A915-BF0FD6A133CF}" dt="2025-04-03T14:50:38.553" v="364" actId="20577"/>
          <ac:spMkLst>
            <pc:docMk/>
            <pc:sldMk cId="1381484909" sldId="1899855206"/>
            <ac:spMk id="2" creationId="{6B246B66-BF8B-10E8-02F8-CC94A2AAB12E}"/>
          </ac:spMkLst>
        </pc:spChg>
        <pc:spChg chg="mod">
          <ac:chgData name="Tara Chapple" userId="bc730250-83e8-4100-8be2-4ab8e9db87a3" providerId="ADAL" clId="{B026166E-FF1E-442A-A915-BF0FD6A133CF}" dt="2025-04-03T14:49:15.740" v="341" actId="1076"/>
          <ac:spMkLst>
            <pc:docMk/>
            <pc:sldMk cId="1381484909" sldId="1899855206"/>
            <ac:spMk id="3" creationId="{203C8DE9-B6D8-7106-A2E4-503DB15316C7}"/>
          </ac:spMkLst>
        </pc:spChg>
        <pc:spChg chg="mod">
          <ac:chgData name="Tara Chapple" userId="bc730250-83e8-4100-8be2-4ab8e9db87a3" providerId="ADAL" clId="{B026166E-FF1E-442A-A915-BF0FD6A133CF}" dt="2025-04-03T15:58:40.832" v="1535" actId="1076"/>
          <ac:spMkLst>
            <pc:docMk/>
            <pc:sldMk cId="1381484909" sldId="1899855206"/>
            <ac:spMk id="8" creationId="{699D04C4-7C81-C021-25AB-2FD9708C106E}"/>
          </ac:spMkLst>
        </pc:spChg>
        <pc:picChg chg="add mod">
          <ac:chgData name="Tara Chapple" userId="bc730250-83e8-4100-8be2-4ab8e9db87a3" providerId="ADAL" clId="{B026166E-FF1E-442A-A915-BF0FD6A133CF}" dt="2025-04-03T15:58:45.807" v="1536"/>
          <ac:picMkLst>
            <pc:docMk/>
            <pc:sldMk cId="1381484909" sldId="1899855206"/>
            <ac:picMk id="4" creationId="{8F99B32E-393B-38FC-74F3-21B102795F1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Tara Chapple" userId="bc730250-83e8-4100-8be2-4ab8e9db87a3" providerId="ADAL" clId="{B026166E-FF1E-442A-A915-BF0FD6A133CF}" dt="2025-04-03T14:54:14.343" v="435" actId="20577"/>
              <pc2:cmMkLst xmlns:pc2="http://schemas.microsoft.com/office/powerpoint/2019/9/main/command">
                <pc:docMk/>
                <pc:sldMk cId="1381484909" sldId="1899855206"/>
                <pc2:cmMk id="{35D8EA4F-10BE-42E3-A079-3F338F100176}"/>
              </pc2:cmMkLst>
            </pc226:cmChg>
          </p:ext>
        </pc:extLst>
      </pc:sldChg>
      <pc:sldChg chg="addSp delSp modSp add del mod">
        <pc:chgData name="Tara Chapple" userId="bc730250-83e8-4100-8be2-4ab8e9db87a3" providerId="ADAL" clId="{B026166E-FF1E-442A-A915-BF0FD6A133CF}" dt="2025-04-03T13:26:49.151" v="184" actId="47"/>
        <pc:sldMkLst>
          <pc:docMk/>
          <pc:sldMk cId="3230484977" sldId="1899855207"/>
        </pc:sldMkLst>
      </pc:sldChg>
      <pc:sldChg chg="addSp delSp modSp add mod ord">
        <pc:chgData name="Tara Chapple" userId="bc730250-83e8-4100-8be2-4ab8e9db87a3" providerId="ADAL" clId="{B026166E-FF1E-442A-A915-BF0FD6A133CF}" dt="2025-04-03T15:58:26.210" v="1534"/>
        <pc:sldMkLst>
          <pc:docMk/>
          <pc:sldMk cId="2264556243" sldId="1899855208"/>
        </pc:sldMkLst>
        <pc:spChg chg="mod">
          <ac:chgData name="Tara Chapple" userId="bc730250-83e8-4100-8be2-4ab8e9db87a3" providerId="ADAL" clId="{B026166E-FF1E-442A-A915-BF0FD6A133CF}" dt="2025-04-03T13:27:16.268" v="209" actId="27636"/>
          <ac:spMkLst>
            <pc:docMk/>
            <pc:sldMk cId="2264556243" sldId="1899855208"/>
            <ac:spMk id="2" creationId="{8BB1C12C-1176-5B11-570C-15E929C43B11}"/>
          </ac:spMkLst>
        </pc:spChg>
        <pc:spChg chg="mod">
          <ac:chgData name="Tara Chapple" userId="bc730250-83e8-4100-8be2-4ab8e9db87a3" providerId="ADAL" clId="{B026166E-FF1E-442A-A915-BF0FD6A133CF}" dt="2025-04-03T13:29:48.264" v="228" actId="1076"/>
          <ac:spMkLst>
            <pc:docMk/>
            <pc:sldMk cId="2264556243" sldId="1899855208"/>
            <ac:spMk id="3" creationId="{C3740A2A-7548-D750-D3E7-CF93902F54F9}"/>
          </ac:spMkLst>
        </pc:spChg>
        <pc:spChg chg="add mod">
          <ac:chgData name="Tara Chapple" userId="bc730250-83e8-4100-8be2-4ab8e9db87a3" providerId="ADAL" clId="{B026166E-FF1E-442A-A915-BF0FD6A133CF}" dt="2025-04-03T13:29:52.845" v="229" actId="1076"/>
          <ac:spMkLst>
            <pc:docMk/>
            <pc:sldMk cId="2264556243" sldId="1899855208"/>
            <ac:spMk id="5" creationId="{5BB38EA7-16F9-7B7C-4FA2-634C8401EF17}"/>
          </ac:spMkLst>
        </pc:spChg>
        <pc:picChg chg="add mod">
          <ac:chgData name="Tara Chapple" userId="bc730250-83e8-4100-8be2-4ab8e9db87a3" providerId="ADAL" clId="{B026166E-FF1E-442A-A915-BF0FD6A133CF}" dt="2025-04-03T15:58:26.210" v="1534"/>
          <ac:picMkLst>
            <pc:docMk/>
            <pc:sldMk cId="2264556243" sldId="1899855208"/>
            <ac:picMk id="4" creationId="{B8AD135D-5196-B240-69D1-A928132CB22C}"/>
          </ac:picMkLst>
        </pc:picChg>
      </pc:sldChg>
      <pc:sldChg chg="addSp delSp modSp add mod ord">
        <pc:chgData name="Tara Chapple" userId="bc730250-83e8-4100-8be2-4ab8e9db87a3" providerId="ADAL" clId="{B026166E-FF1E-442A-A915-BF0FD6A133CF}" dt="2025-04-03T14:58:12.412" v="565" actId="207"/>
        <pc:sldMkLst>
          <pc:docMk/>
          <pc:sldMk cId="24334605" sldId="1899855209"/>
        </pc:sldMkLst>
        <pc:spChg chg="mod">
          <ac:chgData name="Tara Chapple" userId="bc730250-83e8-4100-8be2-4ab8e9db87a3" providerId="ADAL" clId="{B026166E-FF1E-442A-A915-BF0FD6A133CF}" dt="2025-04-03T14:57:36.374" v="555" actId="20577"/>
          <ac:spMkLst>
            <pc:docMk/>
            <pc:sldMk cId="24334605" sldId="1899855209"/>
            <ac:spMk id="2" creationId="{FE7654AE-CF16-C14D-DE23-F3AC1294554A}"/>
          </ac:spMkLst>
        </pc:spChg>
        <pc:spChg chg="mod">
          <ac:chgData name="Tara Chapple" userId="bc730250-83e8-4100-8be2-4ab8e9db87a3" providerId="ADAL" clId="{B026166E-FF1E-442A-A915-BF0FD6A133CF}" dt="2025-04-03T14:57:40.692" v="557" actId="5793"/>
          <ac:spMkLst>
            <pc:docMk/>
            <pc:sldMk cId="24334605" sldId="1899855209"/>
            <ac:spMk id="3" creationId="{C14A5CD1-06BD-6479-7292-B6C2A7B45D58}"/>
          </ac:spMkLst>
        </pc:spChg>
        <pc:spChg chg="add mod">
          <ac:chgData name="Tara Chapple" userId="bc730250-83e8-4100-8be2-4ab8e9db87a3" providerId="ADAL" clId="{B026166E-FF1E-442A-A915-BF0FD6A133CF}" dt="2025-04-03T14:58:12.412" v="565" actId="207"/>
          <ac:spMkLst>
            <pc:docMk/>
            <pc:sldMk cId="24334605" sldId="1899855209"/>
            <ac:spMk id="5" creationId="{0883074A-0FC3-E556-7B90-E8BCA51B09AA}"/>
          </ac:spMkLst>
        </pc:spChg>
      </pc:sldChg>
      <pc:sldChg chg="addSp delSp modSp add mod ord modClrScheme delAnim chgLayout">
        <pc:chgData name="Tara Chapple" userId="bc730250-83e8-4100-8be2-4ab8e9db87a3" providerId="ADAL" clId="{B026166E-FF1E-442A-A915-BF0FD6A133CF}" dt="2025-04-03T16:03:51.648" v="1561" actId="1076"/>
        <pc:sldMkLst>
          <pc:docMk/>
          <pc:sldMk cId="3799634130" sldId="1899855210"/>
        </pc:sldMkLst>
        <pc:spChg chg="mod ord">
          <ac:chgData name="Tara Chapple" userId="bc730250-83e8-4100-8be2-4ab8e9db87a3" providerId="ADAL" clId="{B026166E-FF1E-442A-A915-BF0FD6A133CF}" dt="2025-04-03T16:01:48.604" v="1539" actId="700"/>
          <ac:spMkLst>
            <pc:docMk/>
            <pc:sldMk cId="3799634130" sldId="1899855210"/>
            <ac:spMk id="2" creationId="{7E142562-6EB0-963E-6F67-6D2AE79400DC}"/>
          </ac:spMkLst>
        </pc:spChg>
        <pc:spChg chg="mod ord">
          <ac:chgData name="Tara Chapple" userId="bc730250-83e8-4100-8be2-4ab8e9db87a3" providerId="ADAL" clId="{B026166E-FF1E-442A-A915-BF0FD6A133CF}" dt="2025-04-03T16:01:48.604" v="1539" actId="700"/>
          <ac:spMkLst>
            <pc:docMk/>
            <pc:sldMk cId="3799634130" sldId="1899855210"/>
            <ac:spMk id="4" creationId="{AC218482-3932-A227-8936-908B75793FC3}"/>
          </ac:spMkLst>
        </pc:spChg>
        <pc:spChg chg="add mod">
          <ac:chgData name="Tara Chapple" userId="bc730250-83e8-4100-8be2-4ab8e9db87a3" providerId="ADAL" clId="{B026166E-FF1E-442A-A915-BF0FD6A133CF}" dt="2025-04-03T16:03:24.202" v="1556" actId="1076"/>
          <ac:spMkLst>
            <pc:docMk/>
            <pc:sldMk cId="3799634130" sldId="1899855210"/>
            <ac:spMk id="15" creationId="{F2584D0D-52BC-2407-9082-E0591C119E00}"/>
          </ac:spMkLst>
        </pc:spChg>
        <pc:spChg chg="add mod">
          <ac:chgData name="Tara Chapple" userId="bc730250-83e8-4100-8be2-4ab8e9db87a3" providerId="ADAL" clId="{B026166E-FF1E-442A-A915-BF0FD6A133CF}" dt="2025-04-03T16:03:38.090" v="1559" actId="1076"/>
          <ac:spMkLst>
            <pc:docMk/>
            <pc:sldMk cId="3799634130" sldId="1899855210"/>
            <ac:spMk id="17" creationId="{85BB8FC5-EC8C-BA59-14F5-94FB297BF4B1}"/>
          </ac:spMkLst>
        </pc:spChg>
        <pc:spChg chg="add mod">
          <ac:chgData name="Tara Chapple" userId="bc730250-83e8-4100-8be2-4ab8e9db87a3" providerId="ADAL" clId="{B026166E-FF1E-442A-A915-BF0FD6A133CF}" dt="2025-04-03T16:03:19.146" v="1555" actId="1076"/>
          <ac:spMkLst>
            <pc:docMk/>
            <pc:sldMk cId="3799634130" sldId="1899855210"/>
            <ac:spMk id="22" creationId="{0DB7EE8B-46DE-4139-B4A9-A8040F1E4C87}"/>
          </ac:spMkLst>
        </pc:spChg>
        <pc:spChg chg="add mod">
          <ac:chgData name="Tara Chapple" userId="bc730250-83e8-4100-8be2-4ab8e9db87a3" providerId="ADAL" clId="{B026166E-FF1E-442A-A915-BF0FD6A133CF}" dt="2025-04-03T16:03:47.988" v="1560" actId="1076"/>
          <ac:spMkLst>
            <pc:docMk/>
            <pc:sldMk cId="3799634130" sldId="1899855210"/>
            <ac:spMk id="23" creationId="{D3F5AA4E-C4B8-EB51-E181-273D36C8CA5B}"/>
          </ac:spMkLst>
        </pc:spChg>
        <pc:picChg chg="add mod">
          <ac:chgData name="Tara Chapple" userId="bc730250-83e8-4100-8be2-4ab8e9db87a3" providerId="ADAL" clId="{B026166E-FF1E-442A-A915-BF0FD6A133CF}" dt="2025-04-03T16:03:30.965" v="1557" actId="1076"/>
          <ac:picMkLst>
            <pc:docMk/>
            <pc:sldMk cId="3799634130" sldId="1899855210"/>
            <ac:picMk id="19" creationId="{33FDA97E-B681-65A9-11A0-3D6DE085087C}"/>
          </ac:picMkLst>
        </pc:picChg>
        <pc:picChg chg="add mod">
          <ac:chgData name="Tara Chapple" userId="bc730250-83e8-4100-8be2-4ab8e9db87a3" providerId="ADAL" clId="{B026166E-FF1E-442A-A915-BF0FD6A133CF}" dt="2025-04-03T16:03:51.648" v="1561" actId="1076"/>
          <ac:picMkLst>
            <pc:docMk/>
            <pc:sldMk cId="3799634130" sldId="1899855210"/>
            <ac:picMk id="21" creationId="{024429FB-729F-E5D9-7DF7-D0FBD5E6E70A}"/>
          </ac:picMkLst>
        </pc:picChg>
        <pc:picChg chg="add mod">
          <ac:chgData name="Tara Chapple" userId="bc730250-83e8-4100-8be2-4ab8e9db87a3" providerId="ADAL" clId="{B026166E-FF1E-442A-A915-BF0FD6A133CF}" dt="2025-04-03T15:53:06.390" v="1511" actId="14100"/>
          <ac:picMkLst>
            <pc:docMk/>
            <pc:sldMk cId="3799634130" sldId="1899855210"/>
            <ac:picMk id="24" creationId="{8FF34C1C-02EE-AF4C-9272-DD38192896DA}"/>
          </ac:picMkLst>
        </pc:picChg>
      </pc:sldChg>
      <pc:sldChg chg="addSp delSp modSp add mod modClrScheme chgLayout">
        <pc:chgData name="Tara Chapple" userId="bc730250-83e8-4100-8be2-4ab8e9db87a3" providerId="ADAL" clId="{B026166E-FF1E-442A-A915-BF0FD6A133CF}" dt="2025-04-03T16:07:56.020" v="1596" actId="478"/>
        <pc:sldMkLst>
          <pc:docMk/>
          <pc:sldMk cId="517076756" sldId="1899855211"/>
        </pc:sldMkLst>
        <pc:spChg chg="mod ord">
          <ac:chgData name="Tara Chapple" userId="bc730250-83e8-4100-8be2-4ab8e9db87a3" providerId="ADAL" clId="{B026166E-FF1E-442A-A915-BF0FD6A133CF}" dt="2025-04-03T16:04:16.627" v="1562" actId="700"/>
          <ac:spMkLst>
            <pc:docMk/>
            <pc:sldMk cId="517076756" sldId="1899855211"/>
            <ac:spMk id="2" creationId="{F096F6B2-8382-0E7F-D91C-A7CBBC1C7833}"/>
          </ac:spMkLst>
        </pc:spChg>
        <pc:spChg chg="mod ord">
          <ac:chgData name="Tara Chapple" userId="bc730250-83e8-4100-8be2-4ab8e9db87a3" providerId="ADAL" clId="{B026166E-FF1E-442A-A915-BF0FD6A133CF}" dt="2025-04-03T16:04:16.627" v="1562" actId="700"/>
          <ac:spMkLst>
            <pc:docMk/>
            <pc:sldMk cId="517076756" sldId="1899855211"/>
            <ac:spMk id="4" creationId="{83E67964-22CF-F538-0FF6-5C46C5E4D6E2}"/>
          </ac:spMkLst>
        </pc:spChg>
        <pc:spChg chg="mod">
          <ac:chgData name="Tara Chapple" userId="bc730250-83e8-4100-8be2-4ab8e9db87a3" providerId="ADAL" clId="{B026166E-FF1E-442A-A915-BF0FD6A133CF}" dt="2025-04-03T16:05:20.009" v="1570" actId="1076"/>
          <ac:spMkLst>
            <pc:docMk/>
            <pc:sldMk cId="517076756" sldId="1899855211"/>
            <ac:spMk id="8" creationId="{6210535E-4CAF-51AD-52E3-F3917114423B}"/>
          </ac:spMkLst>
        </pc:spChg>
        <pc:graphicFrameChg chg="mod ord">
          <ac:chgData name="Tara Chapple" userId="bc730250-83e8-4100-8be2-4ab8e9db87a3" providerId="ADAL" clId="{B026166E-FF1E-442A-A915-BF0FD6A133CF}" dt="2025-04-03T16:05:13.053" v="1569" actId="14100"/>
          <ac:graphicFrameMkLst>
            <pc:docMk/>
            <pc:sldMk cId="517076756" sldId="1899855211"/>
            <ac:graphicFrameMk id="6" creationId="{83FD50A6-68F2-FB96-48C6-778A97A1A5D1}"/>
          </ac:graphicFrameMkLst>
        </pc:graphicFrameChg>
        <pc:picChg chg="add mod">
          <ac:chgData name="Tara Chapple" userId="bc730250-83e8-4100-8be2-4ab8e9db87a3" providerId="ADAL" clId="{B026166E-FF1E-442A-A915-BF0FD6A133CF}" dt="2025-04-03T15:53:58.511" v="1517"/>
          <ac:picMkLst>
            <pc:docMk/>
            <pc:sldMk cId="517076756" sldId="1899855211"/>
            <ac:picMk id="3" creationId="{03345474-80C1-7689-E7ED-9CB8AC3B1A2B}"/>
          </ac:picMkLst>
        </pc:picChg>
      </pc:sldChg>
      <pc:sldChg chg="addSp delSp modSp add mod ord delAnim">
        <pc:chgData name="Tara Chapple" userId="bc730250-83e8-4100-8be2-4ab8e9db87a3" providerId="ADAL" clId="{B026166E-FF1E-442A-A915-BF0FD6A133CF}" dt="2025-04-03T15:54:16.945" v="1519" actId="1076"/>
        <pc:sldMkLst>
          <pc:docMk/>
          <pc:sldMk cId="2047683363" sldId="1899855212"/>
        </pc:sldMkLst>
        <pc:spChg chg="mod">
          <ac:chgData name="Tara Chapple" userId="bc730250-83e8-4100-8be2-4ab8e9db87a3" providerId="ADAL" clId="{B026166E-FF1E-442A-A915-BF0FD6A133CF}" dt="2025-04-03T15:33:55.272" v="1337" actId="20577"/>
          <ac:spMkLst>
            <pc:docMk/>
            <pc:sldMk cId="2047683363" sldId="1899855212"/>
            <ac:spMk id="2" creationId="{7E142562-6EB0-963E-6F67-6D2AE79400DC}"/>
          </ac:spMkLst>
        </pc:spChg>
        <pc:graphicFrameChg chg="add mod modGraphic">
          <ac:chgData name="Tara Chapple" userId="bc730250-83e8-4100-8be2-4ab8e9db87a3" providerId="ADAL" clId="{B026166E-FF1E-442A-A915-BF0FD6A133CF}" dt="2025-04-03T15:54:16.945" v="1519" actId="1076"/>
          <ac:graphicFrameMkLst>
            <pc:docMk/>
            <pc:sldMk cId="2047683363" sldId="1899855212"/>
            <ac:graphicFrameMk id="6" creationId="{0DEA2CFB-4B49-590A-56AA-F1DF88F2AE8F}"/>
          </ac:graphicFrameMkLst>
        </pc:graphicFrameChg>
        <pc:picChg chg="add mod">
          <ac:chgData name="Tara Chapple" userId="bc730250-83e8-4100-8be2-4ab8e9db87a3" providerId="ADAL" clId="{B026166E-FF1E-442A-A915-BF0FD6A133CF}" dt="2025-04-03T15:54:09.742" v="1518"/>
          <ac:picMkLst>
            <pc:docMk/>
            <pc:sldMk cId="2047683363" sldId="1899855212"/>
            <ac:picMk id="7" creationId="{D5FEDD73-4570-367A-33EF-A2EB2C6CA306}"/>
          </ac:picMkLst>
        </pc:picChg>
      </pc:sldChg>
    </pc:docChg>
  </pc:docChgLst>
  <pc:docChgLst>
    <pc:chgData name="Tara Chapple" userId="bc730250-83e8-4100-8be2-4ab8e9db87a3" providerId="ADAL" clId="{716B00FD-ACA8-4BEE-BE5B-A859AA34ADD8}"/>
    <pc:docChg chg="undo custSel delSld modSld">
      <pc:chgData name="Tara Chapple" userId="bc730250-83e8-4100-8be2-4ab8e9db87a3" providerId="ADAL" clId="{716B00FD-ACA8-4BEE-BE5B-A859AA34ADD8}" dt="2025-04-04T07:47:34.294" v="150" actId="13926"/>
      <pc:docMkLst>
        <pc:docMk/>
      </pc:docMkLst>
      <pc:sldChg chg="modSp mod">
        <pc:chgData name="Tara Chapple" userId="bc730250-83e8-4100-8be2-4ab8e9db87a3" providerId="ADAL" clId="{716B00FD-ACA8-4BEE-BE5B-A859AA34ADD8}" dt="2025-04-04T07:47:34.294" v="150" actId="13926"/>
        <pc:sldMkLst>
          <pc:docMk/>
          <pc:sldMk cId="1904437393" sldId="1899855202"/>
        </pc:sldMkLst>
        <pc:spChg chg="mod">
          <ac:chgData name="Tara Chapple" userId="bc730250-83e8-4100-8be2-4ab8e9db87a3" providerId="ADAL" clId="{716B00FD-ACA8-4BEE-BE5B-A859AA34ADD8}" dt="2025-04-04T07:43:23.669" v="84" actId="14100"/>
          <ac:spMkLst>
            <pc:docMk/>
            <pc:sldMk cId="1904437393" sldId="1899855202"/>
            <ac:spMk id="2" creationId="{1C799963-85C3-64E2-4CA4-B990FAAC065A}"/>
          </ac:spMkLst>
        </pc:spChg>
      </pc:sldChg>
      <pc:sldChg chg="del">
        <pc:chgData name="Tara Chapple" userId="bc730250-83e8-4100-8be2-4ab8e9db87a3" providerId="ADAL" clId="{716B00FD-ACA8-4BEE-BE5B-A859AA34ADD8}" dt="2025-04-04T07:41:50.045" v="2" actId="47"/>
        <pc:sldMkLst>
          <pc:docMk/>
          <pc:sldMk cId="4143458621" sldId="1899855205"/>
        </pc:sldMkLst>
      </pc:sldChg>
      <pc:sldChg chg="delSp modSp mod">
        <pc:chgData name="Tara Chapple" userId="bc730250-83e8-4100-8be2-4ab8e9db87a3" providerId="ADAL" clId="{716B00FD-ACA8-4BEE-BE5B-A859AA34ADD8}" dt="2025-04-04T07:41:45.617" v="1" actId="1076"/>
        <pc:sldMkLst>
          <pc:docMk/>
          <pc:sldMk cId="1381484909" sldId="1899855206"/>
        </pc:sldMkLst>
        <pc:spChg chg="mod">
          <ac:chgData name="Tara Chapple" userId="bc730250-83e8-4100-8be2-4ab8e9db87a3" providerId="ADAL" clId="{716B00FD-ACA8-4BEE-BE5B-A859AA34ADD8}" dt="2025-04-04T07:41:45.617" v="1" actId="1076"/>
          <ac:spMkLst>
            <pc:docMk/>
            <pc:sldMk cId="1381484909" sldId="1899855206"/>
            <ac:spMk id="8" creationId="{699D04C4-7C81-C021-25AB-2FD9708C106E}"/>
          </ac:spMkLst>
        </pc:spChg>
      </pc:sldChg>
    </pc:docChg>
  </pc:docChgLst>
  <pc:docChgLst>
    <pc:chgData name="Erika Radford" userId="18d868fa-5a6a-48bc-983d-e4d7873cc891" providerId="ADAL" clId="{E2BA85F0-DE7B-4B51-A682-148801E573E7}"/>
    <pc:docChg chg="custSel modSld">
      <pc:chgData name="Erika Radford" userId="18d868fa-5a6a-48bc-983d-e4d7873cc891" providerId="ADAL" clId="{E2BA85F0-DE7B-4B51-A682-148801E573E7}" dt="2025-04-04T07:20:25.768" v="714" actId="6549"/>
      <pc:docMkLst>
        <pc:docMk/>
      </pc:docMkLst>
      <pc:sldChg chg="modSp mod">
        <pc:chgData name="Erika Radford" userId="18d868fa-5a6a-48bc-983d-e4d7873cc891" providerId="ADAL" clId="{E2BA85F0-DE7B-4B51-A682-148801E573E7}" dt="2025-04-04T07:05:05.724" v="0" actId="20577"/>
        <pc:sldMkLst>
          <pc:docMk/>
          <pc:sldMk cId="332770346" sldId="1899855186"/>
        </pc:sldMkLst>
        <pc:spChg chg="mod">
          <ac:chgData name="Erika Radford" userId="18d868fa-5a6a-48bc-983d-e4d7873cc891" providerId="ADAL" clId="{E2BA85F0-DE7B-4B51-A682-148801E573E7}" dt="2025-04-04T07:05:05.724" v="0" actId="20577"/>
          <ac:spMkLst>
            <pc:docMk/>
            <pc:sldMk cId="332770346" sldId="1899855186"/>
            <ac:spMk id="3" creationId="{91A75DEF-5A5C-4864-817B-D4C8CAE9DD41}"/>
          </ac:spMkLst>
        </pc:spChg>
      </pc:sldChg>
      <pc:sldChg chg="modSp mod">
        <pc:chgData name="Erika Radford" userId="18d868fa-5a6a-48bc-983d-e4d7873cc891" providerId="ADAL" clId="{E2BA85F0-DE7B-4B51-A682-148801E573E7}" dt="2025-04-04T07:06:08.480" v="9" actId="20577"/>
        <pc:sldMkLst>
          <pc:docMk/>
          <pc:sldMk cId="1500058299" sldId="1899855197"/>
        </pc:sldMkLst>
        <pc:spChg chg="mod">
          <ac:chgData name="Erika Radford" userId="18d868fa-5a6a-48bc-983d-e4d7873cc891" providerId="ADAL" clId="{E2BA85F0-DE7B-4B51-A682-148801E573E7}" dt="2025-04-04T07:06:08.480" v="9" actId="20577"/>
          <ac:spMkLst>
            <pc:docMk/>
            <pc:sldMk cId="1500058299" sldId="1899855197"/>
            <ac:spMk id="3" creationId="{6E9C80D0-59E2-C5CA-7417-1BE9A534550E}"/>
          </ac:spMkLst>
        </pc:spChg>
      </pc:sldChg>
      <pc:sldChg chg="modSp mod">
        <pc:chgData name="Erika Radford" userId="18d868fa-5a6a-48bc-983d-e4d7873cc891" providerId="ADAL" clId="{E2BA85F0-DE7B-4B51-A682-148801E573E7}" dt="2025-04-04T07:20:25.768" v="714" actId="6549"/>
        <pc:sldMkLst>
          <pc:docMk/>
          <pc:sldMk cId="1904437393" sldId="1899855202"/>
        </pc:sldMkLst>
      </pc:sldChg>
      <pc:sldChg chg="modSp mod">
        <pc:chgData name="Erika Radford" userId="18d868fa-5a6a-48bc-983d-e4d7873cc891" providerId="ADAL" clId="{E2BA85F0-DE7B-4B51-A682-148801E573E7}" dt="2025-04-04T07:19:57.977" v="706"/>
        <pc:sldMkLst>
          <pc:docMk/>
          <pc:sldMk cId="4143458621" sldId="1899855205"/>
        </pc:sldMkLst>
      </pc:sldChg>
      <pc:sldChg chg="modSp mod modCm">
        <pc:chgData name="Erika Radford" userId="18d868fa-5a6a-48bc-983d-e4d7873cc891" providerId="ADAL" clId="{E2BA85F0-DE7B-4B51-A682-148801E573E7}" dt="2025-04-04T07:18:54.988" v="681"/>
        <pc:sldMkLst>
          <pc:docMk/>
          <pc:sldMk cId="1381484909" sldId="189985520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rika Radford" userId="18d868fa-5a6a-48bc-983d-e4d7873cc891" providerId="ADAL" clId="{E2BA85F0-DE7B-4B51-A682-148801E573E7}" dt="2025-04-04T07:18:54.988" v="681"/>
              <pc2:cmMkLst xmlns:pc2="http://schemas.microsoft.com/office/powerpoint/2019/9/main/command">
                <pc:docMk/>
                <pc:sldMk cId="1381484909" sldId="1899855206"/>
                <pc2:cmMk id="{35D8EA4F-10BE-42E3-A079-3F338F100176}"/>
              </pc2:cmMkLst>
            </pc226:cmChg>
          </p:ext>
        </pc:extLst>
      </pc:sldChg>
      <pc:sldChg chg="modSp mod">
        <pc:chgData name="Erika Radford" userId="18d868fa-5a6a-48bc-983d-e4d7873cc891" providerId="ADAL" clId="{E2BA85F0-DE7B-4B51-A682-148801E573E7}" dt="2025-04-04T07:05:18.970" v="1" actId="20577"/>
        <pc:sldMkLst>
          <pc:docMk/>
          <pc:sldMk cId="2264556243" sldId="1899855208"/>
        </pc:sldMkLst>
        <pc:spChg chg="mod">
          <ac:chgData name="Erika Radford" userId="18d868fa-5a6a-48bc-983d-e4d7873cc891" providerId="ADAL" clId="{E2BA85F0-DE7B-4B51-A682-148801E573E7}" dt="2025-04-04T07:05:18.970" v="1" actId="20577"/>
          <ac:spMkLst>
            <pc:docMk/>
            <pc:sldMk cId="2264556243" sldId="1899855208"/>
            <ac:spMk id="3" creationId="{C3740A2A-7548-D750-D3E7-CF93902F54F9}"/>
          </ac:spMkLst>
        </pc:spChg>
      </pc:sldChg>
      <pc:sldChg chg="modSp mod">
        <pc:chgData name="Erika Radford" userId="18d868fa-5a6a-48bc-983d-e4d7873cc891" providerId="ADAL" clId="{E2BA85F0-DE7B-4B51-A682-148801E573E7}" dt="2025-04-04T07:16:50.878" v="663" actId="14100"/>
        <pc:sldMkLst>
          <pc:docMk/>
          <pc:sldMk cId="3799634130" sldId="1899855210"/>
        </pc:sldMkLst>
        <pc:spChg chg="mod">
          <ac:chgData name="Erika Radford" userId="18d868fa-5a6a-48bc-983d-e4d7873cc891" providerId="ADAL" clId="{E2BA85F0-DE7B-4B51-A682-148801E573E7}" dt="2025-04-04T07:16:32.593" v="660" actId="6549"/>
          <ac:spMkLst>
            <pc:docMk/>
            <pc:sldMk cId="3799634130" sldId="1899855210"/>
            <ac:spMk id="15" creationId="{F2584D0D-52BC-2407-9082-E0591C119E00}"/>
          </ac:spMkLst>
        </pc:spChg>
        <pc:spChg chg="mod">
          <ac:chgData name="Erika Radford" userId="18d868fa-5a6a-48bc-983d-e4d7873cc891" providerId="ADAL" clId="{E2BA85F0-DE7B-4B51-A682-148801E573E7}" dt="2025-04-04T07:16:46.279" v="662" actId="1076"/>
          <ac:spMkLst>
            <pc:docMk/>
            <pc:sldMk cId="3799634130" sldId="1899855210"/>
            <ac:spMk id="22" creationId="{0DB7EE8B-46DE-4139-B4A9-A8040F1E4C87}"/>
          </ac:spMkLst>
        </pc:spChg>
        <pc:spChg chg="mod">
          <ac:chgData name="Erika Radford" userId="18d868fa-5a6a-48bc-983d-e4d7873cc891" providerId="ADAL" clId="{E2BA85F0-DE7B-4B51-A682-148801E573E7}" dt="2025-04-04T07:16:50.878" v="663" actId="14100"/>
          <ac:spMkLst>
            <pc:docMk/>
            <pc:sldMk cId="3799634130" sldId="1899855210"/>
            <ac:spMk id="23" creationId="{D3F5AA4E-C4B8-EB51-E181-273D36C8CA5B}"/>
          </ac:spMkLst>
        </pc:spChg>
      </pc:sldChg>
      <pc:sldChg chg="modSp mod">
        <pc:chgData name="Erika Radford" userId="18d868fa-5a6a-48bc-983d-e4d7873cc891" providerId="ADAL" clId="{E2BA85F0-DE7B-4B51-A682-148801E573E7}" dt="2025-04-04T07:19:35.319" v="699" actId="6549"/>
        <pc:sldMkLst>
          <pc:docMk/>
          <pc:sldMk cId="517076756" sldId="1899855211"/>
        </pc:sldMkLst>
        <pc:spChg chg="mod">
          <ac:chgData name="Erika Radford" userId="18d868fa-5a6a-48bc-983d-e4d7873cc891" providerId="ADAL" clId="{E2BA85F0-DE7B-4B51-A682-148801E573E7}" dt="2025-04-04T07:19:35.319" v="699" actId="6549"/>
          <ac:spMkLst>
            <pc:docMk/>
            <pc:sldMk cId="517076756" sldId="1899855211"/>
            <ac:spMk id="10" creationId="{B82D268A-C384-5844-BD41-AE009B937684}"/>
          </ac:spMkLst>
        </pc:spChg>
      </pc:sldChg>
    </pc:docChg>
  </pc:docChgLst>
  <pc:docChgLst>
    <pc:chgData name="Beth Jones" userId="0495d161-e315-4004-9fac-4f79797f88c3" providerId="ADAL" clId="{C89DC12B-8E0F-420F-A5AB-0EB37C61871F}"/>
    <pc:docChg chg="modSld">
      <pc:chgData name="Beth Jones" userId="0495d161-e315-4004-9fac-4f79797f88c3" providerId="ADAL" clId="{C89DC12B-8E0F-420F-A5AB-0EB37C61871F}" dt="2025-05-15T09:59:53.977" v="0" actId="13926"/>
      <pc:docMkLst>
        <pc:docMk/>
      </pc:docMkLst>
      <pc:sldChg chg="modSp mod">
        <pc:chgData name="Beth Jones" userId="0495d161-e315-4004-9fac-4f79797f88c3" providerId="ADAL" clId="{C89DC12B-8E0F-420F-A5AB-0EB37C61871F}" dt="2025-05-15T09:59:53.977" v="0" actId="13926"/>
        <pc:sldMkLst>
          <pc:docMk/>
          <pc:sldMk cId="1904437393" sldId="1899855202"/>
        </pc:sldMkLst>
        <pc:spChg chg="mod">
          <ac:chgData name="Beth Jones" userId="0495d161-e315-4004-9fac-4f79797f88c3" providerId="ADAL" clId="{C89DC12B-8E0F-420F-A5AB-0EB37C61871F}" dt="2025-05-15T09:59:53.977" v="0" actId="13926"/>
          <ac:spMkLst>
            <pc:docMk/>
            <pc:sldMk cId="1904437393" sldId="1899855202"/>
            <ac:spMk id="2" creationId="{1C799963-85C3-64E2-4CA4-B990FAAC065A}"/>
          </ac:spMkLst>
        </pc:spChg>
      </pc:sldChg>
    </pc:docChg>
  </pc:docChgLst>
  <pc:docChgLst>
    <pc:chgData name="Tara Chapple" userId="S::tara.chapple@theros.org.uk::bc730250-83e8-4100-8be2-4ab8e9db87a3" providerId="AD" clId="Web-{F881B2CD-CBCF-4E48-B814-2FC25BA5E419}"/>
    <pc:docChg chg="modSld">
      <pc:chgData name="Tara Chapple" userId="S::tara.chapple@theros.org.uk::bc730250-83e8-4100-8be2-4ab8e9db87a3" providerId="AD" clId="Web-{F881B2CD-CBCF-4E48-B814-2FC25BA5E419}" dt="2025-04-04T07:26:25.925" v="51" actId="20577"/>
      <pc:docMkLst>
        <pc:docMk/>
      </pc:docMkLst>
      <pc:sldChg chg="modSp">
        <pc:chgData name="Tara Chapple" userId="S::tara.chapple@theros.org.uk::bc730250-83e8-4100-8be2-4ab8e9db87a3" providerId="AD" clId="Web-{F881B2CD-CBCF-4E48-B814-2FC25BA5E419}" dt="2025-04-04T07:26:25.925" v="51" actId="20577"/>
        <pc:sldMkLst>
          <pc:docMk/>
          <pc:sldMk cId="1904437393" sldId="1899855202"/>
        </pc:sldMkLst>
      </pc:sldChg>
      <pc:sldChg chg="modSp">
        <pc:chgData name="Tara Chapple" userId="S::tara.chapple@theros.org.uk::bc730250-83e8-4100-8be2-4ab8e9db87a3" providerId="AD" clId="Web-{F881B2CD-CBCF-4E48-B814-2FC25BA5E419}" dt="2025-04-04T07:25:56.142" v="36" actId="20577"/>
        <pc:sldMkLst>
          <pc:docMk/>
          <pc:sldMk cId="4143458621" sldId="1899855205"/>
        </pc:sldMkLst>
      </pc:sldChg>
      <pc:sldChg chg="modSp">
        <pc:chgData name="Tara Chapple" userId="S::tara.chapple@theros.org.uk::bc730250-83e8-4100-8be2-4ab8e9db87a3" providerId="AD" clId="Web-{F881B2CD-CBCF-4E48-B814-2FC25BA5E419}" dt="2025-04-04T07:25:35.001" v="23" actId="20577"/>
        <pc:sldMkLst>
          <pc:docMk/>
          <pc:sldMk cId="1381484909" sldId="1899855206"/>
        </pc:sldMkLst>
        <pc:spChg chg="mod">
          <ac:chgData name="Tara Chapple" userId="S::tara.chapple@theros.org.uk::bc730250-83e8-4100-8be2-4ab8e9db87a3" providerId="AD" clId="Web-{F881B2CD-CBCF-4E48-B814-2FC25BA5E419}" dt="2025-04-04T07:25:06.485" v="12" actId="20577"/>
          <ac:spMkLst>
            <pc:docMk/>
            <pc:sldMk cId="1381484909" sldId="1899855206"/>
            <ac:spMk id="3" creationId="{203C8DE9-B6D8-7106-A2E4-503DB15316C7}"/>
          </ac:spMkLst>
        </pc:spChg>
      </pc:sldChg>
    </pc:docChg>
  </pc:docChgLst>
  <pc:docChgLst>
    <pc:chgData name="Tara Chapple" userId="bc730250-83e8-4100-8be2-4ab8e9db87a3" providerId="ADAL" clId="{CD7E063D-3B43-43B2-B503-735A4643B82D}"/>
    <pc:docChg chg="custSel modSld">
      <pc:chgData name="Tara Chapple" userId="bc730250-83e8-4100-8be2-4ab8e9db87a3" providerId="ADAL" clId="{CD7E063D-3B43-43B2-B503-735A4643B82D}" dt="2025-04-07T12:35:42.387" v="5" actId="1076"/>
      <pc:docMkLst>
        <pc:docMk/>
      </pc:docMkLst>
      <pc:sldChg chg="delSp modSp mod">
        <pc:chgData name="Tara Chapple" userId="bc730250-83e8-4100-8be2-4ab8e9db87a3" providerId="ADAL" clId="{CD7E063D-3B43-43B2-B503-735A4643B82D}" dt="2025-04-07T12:35:42.387" v="5" actId="1076"/>
        <pc:sldMkLst>
          <pc:docMk/>
          <pc:sldMk cId="1904437393" sldId="1899855202"/>
        </pc:sldMkLst>
        <pc:spChg chg="mod">
          <ac:chgData name="Tara Chapple" userId="bc730250-83e8-4100-8be2-4ab8e9db87a3" providerId="ADAL" clId="{CD7E063D-3B43-43B2-B503-735A4643B82D}" dt="2025-04-07T12:35:42.387" v="5" actId="1076"/>
          <ac:spMkLst>
            <pc:docMk/>
            <pc:sldMk cId="1904437393" sldId="1899855202"/>
            <ac:spMk id="2" creationId="{1C799963-85C3-64E2-4CA4-B990FAAC065A}"/>
          </ac:spMkLst>
        </pc:spChg>
      </pc:sldChg>
    </pc:docChg>
  </pc:docChgLst>
  <pc:docChgLst>
    <pc:chgData name="Tara Chapple" userId="bc730250-83e8-4100-8be2-4ab8e9db87a3" providerId="ADAL" clId="{E4FD49C4-86D8-4F82-BDE2-23A566088ED4}"/>
    <pc:docChg chg="undo custSel modSld">
      <pc:chgData name="Tara Chapple" userId="bc730250-83e8-4100-8be2-4ab8e9db87a3" providerId="ADAL" clId="{E4FD49C4-86D8-4F82-BDE2-23A566088ED4}" dt="2025-05-08T07:46:41.068" v="194" actId="20577"/>
      <pc:docMkLst>
        <pc:docMk/>
      </pc:docMkLst>
      <pc:sldChg chg="modSp mod">
        <pc:chgData name="Tara Chapple" userId="bc730250-83e8-4100-8be2-4ab8e9db87a3" providerId="ADAL" clId="{E4FD49C4-86D8-4F82-BDE2-23A566088ED4}" dt="2025-04-08T14:46:26.369" v="162" actId="113"/>
        <pc:sldMkLst>
          <pc:docMk/>
          <pc:sldMk cId="1904437393" sldId="1899855202"/>
        </pc:sldMkLst>
        <pc:spChg chg="mod">
          <ac:chgData name="Tara Chapple" userId="bc730250-83e8-4100-8be2-4ab8e9db87a3" providerId="ADAL" clId="{E4FD49C4-86D8-4F82-BDE2-23A566088ED4}" dt="2025-04-08T14:46:26.369" v="162" actId="113"/>
          <ac:spMkLst>
            <pc:docMk/>
            <pc:sldMk cId="1904437393" sldId="1899855202"/>
            <ac:spMk id="2" creationId="{1C799963-85C3-64E2-4CA4-B990FAAC065A}"/>
          </ac:spMkLst>
        </pc:spChg>
      </pc:sldChg>
      <pc:sldChg chg="addSp delSp modSp mod delAnim modAnim">
        <pc:chgData name="Tara Chapple" userId="bc730250-83e8-4100-8be2-4ab8e9db87a3" providerId="ADAL" clId="{E4FD49C4-86D8-4F82-BDE2-23A566088ED4}" dt="2025-05-08T07:46:41.068" v="194" actId="20577"/>
        <pc:sldMkLst>
          <pc:docMk/>
          <pc:sldMk cId="2190048489" sldId="1899855203"/>
        </pc:sldMkLst>
        <pc:spChg chg="mod">
          <ac:chgData name="Tara Chapple" userId="bc730250-83e8-4100-8be2-4ab8e9db87a3" providerId="ADAL" clId="{E4FD49C4-86D8-4F82-BDE2-23A566088ED4}" dt="2025-05-08T07:46:41.068" v="194" actId="20577"/>
          <ac:spMkLst>
            <pc:docMk/>
            <pc:sldMk cId="2190048489" sldId="1899855203"/>
            <ac:spMk id="2" creationId="{7E142562-6EB0-963E-6F67-6D2AE79400DC}"/>
          </ac:spMkLst>
        </pc:spChg>
        <pc:picChg chg="add mod">
          <ac:chgData name="Tara Chapple" userId="bc730250-83e8-4100-8be2-4ab8e9db87a3" providerId="ADAL" clId="{E4FD49C4-86D8-4F82-BDE2-23A566088ED4}" dt="2025-05-08T07:44:50.128" v="167" actId="1076"/>
          <ac:picMkLst>
            <pc:docMk/>
            <pc:sldMk cId="2190048489" sldId="1899855203"/>
            <ac:picMk id="5" creationId="{EFA74FD9-B85A-CF8F-912A-B5D2248933A9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FBB656-2EA0-4221-9EF6-1FAB82E4E0CB}" type="doc">
      <dgm:prSet loTypeId="urn:microsoft.com/office/officeart/2005/8/layout/process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22B2859D-6C34-49A2-8A7B-67CA18D8D5B9}">
      <dgm:prSet phldrT="[Text]" custT="1"/>
      <dgm:spPr/>
      <dgm:t>
        <a:bodyPr/>
        <a:lstStyle/>
        <a:p>
          <a:r>
            <a:rPr lang="en-US" sz="2000" b="1">
              <a:latin typeface="Verdana" panose="020B0604030504040204" pitchFamily="34" charset="0"/>
              <a:ea typeface="Verdana" panose="020B0604030504040204" pitchFamily="34" charset="0"/>
            </a:rPr>
            <a:t>A short survey</a:t>
          </a:r>
          <a:endParaRPr lang="en-GB" sz="2000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21F8B85-C9B2-4B7A-BA19-FE480C779880}" type="parTrans" cxnId="{7DFD9639-3F65-409C-99C7-927C137B5C8D}">
      <dgm:prSet/>
      <dgm:spPr/>
      <dgm:t>
        <a:bodyPr/>
        <a:lstStyle/>
        <a:p>
          <a:endParaRPr lang="en-GB"/>
        </a:p>
      </dgm:t>
    </dgm:pt>
    <dgm:pt modelId="{B42ABB8A-A695-4A39-BCB0-E98305109870}" type="sibTrans" cxnId="{7DFD9639-3F65-409C-99C7-927C137B5C8D}">
      <dgm:prSet/>
      <dgm:spPr/>
      <dgm:t>
        <a:bodyPr/>
        <a:lstStyle/>
        <a:p>
          <a:endParaRPr lang="en-GB"/>
        </a:p>
      </dgm:t>
    </dgm:pt>
    <dgm:pt modelId="{44FA76AD-B41F-44C5-B8DD-EA8D80A89F19}">
      <dgm:prSet phldrT="[Text]" custT="1"/>
      <dgm:spPr/>
      <dgm:t>
        <a:bodyPr/>
        <a:lstStyle/>
        <a:p>
          <a:pPr rtl="0"/>
          <a:r>
            <a:rPr lang="en-US" sz="2000" b="1">
              <a:latin typeface="Verdana" panose="020B0604030504040204" pitchFamily="34" charset="0"/>
              <a:ea typeface="Verdana" panose="020B0604030504040204" pitchFamily="34" charset="0"/>
            </a:rPr>
            <a:t>Medicine summary</a:t>
          </a:r>
          <a:endParaRPr lang="en-GB" sz="2000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89845E8-33A5-4685-8F0B-AB03C40ED85B}" type="parTrans" cxnId="{E1747411-9410-4D96-8E22-2FCDE80094FA}">
      <dgm:prSet/>
      <dgm:spPr/>
      <dgm:t>
        <a:bodyPr/>
        <a:lstStyle/>
        <a:p>
          <a:endParaRPr lang="en-GB"/>
        </a:p>
      </dgm:t>
    </dgm:pt>
    <dgm:pt modelId="{5E35568E-C275-4B4D-A95C-87409BD38CC8}" type="sibTrans" cxnId="{E1747411-9410-4D96-8E22-2FCDE80094FA}">
      <dgm:prSet/>
      <dgm:spPr/>
      <dgm:t>
        <a:bodyPr/>
        <a:lstStyle/>
        <a:p>
          <a:endParaRPr lang="en-GB"/>
        </a:p>
      </dgm:t>
    </dgm:pt>
    <dgm:pt modelId="{84536BA7-0CD9-4D31-9DB7-0404D16D976A}">
      <dgm:prSet phldrT="[Text]" custT="1"/>
      <dgm:spPr/>
      <dgm:t>
        <a:bodyPr/>
        <a:lstStyle/>
        <a:p>
          <a:r>
            <a:rPr lang="en-US" sz="2000" b="1">
              <a:latin typeface="Verdana" panose="020B0604030504040204" pitchFamily="34" charset="0"/>
              <a:ea typeface="Verdana" panose="020B0604030504040204" pitchFamily="34" charset="0"/>
            </a:rPr>
            <a:t>Email journey </a:t>
          </a:r>
          <a:endParaRPr lang="en-GB" sz="2000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7C15B6B-A32C-481B-AF5A-658EB809184B}" type="parTrans" cxnId="{3D142B77-B61D-4CEF-9D75-4D33004F5113}">
      <dgm:prSet/>
      <dgm:spPr/>
      <dgm:t>
        <a:bodyPr/>
        <a:lstStyle/>
        <a:p>
          <a:endParaRPr lang="en-GB"/>
        </a:p>
      </dgm:t>
    </dgm:pt>
    <dgm:pt modelId="{06FBF0FB-0853-4D30-BD44-CDBFE8416289}" type="sibTrans" cxnId="{3D142B77-B61D-4CEF-9D75-4D33004F5113}">
      <dgm:prSet/>
      <dgm:spPr/>
      <dgm:t>
        <a:bodyPr/>
        <a:lstStyle/>
        <a:p>
          <a:endParaRPr lang="en-GB"/>
        </a:p>
      </dgm:t>
    </dgm:pt>
    <dgm:pt modelId="{5509357C-081C-4C0B-B3B6-A55007C031F6}" type="pres">
      <dgm:prSet presAssocID="{C6FBB656-2EA0-4221-9EF6-1FAB82E4E0CB}" presName="Name0" presStyleCnt="0">
        <dgm:presLayoutVars>
          <dgm:dir/>
          <dgm:animLvl val="lvl"/>
          <dgm:resizeHandles val="exact"/>
        </dgm:presLayoutVars>
      </dgm:prSet>
      <dgm:spPr/>
    </dgm:pt>
    <dgm:pt modelId="{132BE8DF-756B-4C4F-82EF-F2932134C8D3}" type="pres">
      <dgm:prSet presAssocID="{84536BA7-0CD9-4D31-9DB7-0404D16D976A}" presName="boxAndChildren" presStyleCnt="0"/>
      <dgm:spPr/>
    </dgm:pt>
    <dgm:pt modelId="{1E35730F-0CD4-4EDF-898D-B48CA33584AA}" type="pres">
      <dgm:prSet presAssocID="{84536BA7-0CD9-4D31-9DB7-0404D16D976A}" presName="parentTextBox" presStyleLbl="node1" presStyleIdx="0" presStyleCnt="3"/>
      <dgm:spPr/>
    </dgm:pt>
    <dgm:pt modelId="{6975D646-0985-41A8-8376-E939F2803197}" type="pres">
      <dgm:prSet presAssocID="{5E35568E-C275-4B4D-A95C-87409BD38CC8}" presName="sp" presStyleCnt="0"/>
      <dgm:spPr/>
    </dgm:pt>
    <dgm:pt modelId="{D35AFDA0-0364-40EB-AF1E-D874573228E2}" type="pres">
      <dgm:prSet presAssocID="{44FA76AD-B41F-44C5-B8DD-EA8D80A89F19}" presName="arrowAndChildren" presStyleCnt="0"/>
      <dgm:spPr/>
    </dgm:pt>
    <dgm:pt modelId="{396C05BA-D46B-476D-B0E5-9E01A7CFCBDA}" type="pres">
      <dgm:prSet presAssocID="{44FA76AD-B41F-44C5-B8DD-EA8D80A89F19}" presName="parentTextArrow" presStyleLbl="node1" presStyleIdx="1" presStyleCnt="3"/>
      <dgm:spPr/>
    </dgm:pt>
    <dgm:pt modelId="{CF09DA3E-0982-43CD-A106-33327BA5B349}" type="pres">
      <dgm:prSet presAssocID="{B42ABB8A-A695-4A39-BCB0-E98305109870}" presName="sp" presStyleCnt="0"/>
      <dgm:spPr/>
    </dgm:pt>
    <dgm:pt modelId="{C5FE9DDD-3797-494C-A50F-B908BD4267FA}" type="pres">
      <dgm:prSet presAssocID="{22B2859D-6C34-49A2-8A7B-67CA18D8D5B9}" presName="arrowAndChildren" presStyleCnt="0"/>
      <dgm:spPr/>
    </dgm:pt>
    <dgm:pt modelId="{98872C11-3AB3-48A1-A536-793BB1DE538E}" type="pres">
      <dgm:prSet presAssocID="{22B2859D-6C34-49A2-8A7B-67CA18D8D5B9}" presName="parentTextArrow" presStyleLbl="node1" presStyleIdx="2" presStyleCnt="3" custLinFactNeighborY="-1676"/>
      <dgm:spPr/>
    </dgm:pt>
  </dgm:ptLst>
  <dgm:cxnLst>
    <dgm:cxn modelId="{C296920E-A9A1-4761-8A75-4010D93AC849}" type="presOf" srcId="{84536BA7-0CD9-4D31-9DB7-0404D16D976A}" destId="{1E35730F-0CD4-4EDF-898D-B48CA33584AA}" srcOrd="0" destOrd="0" presId="urn:microsoft.com/office/officeart/2005/8/layout/process4"/>
    <dgm:cxn modelId="{E1747411-9410-4D96-8E22-2FCDE80094FA}" srcId="{C6FBB656-2EA0-4221-9EF6-1FAB82E4E0CB}" destId="{44FA76AD-B41F-44C5-B8DD-EA8D80A89F19}" srcOrd="1" destOrd="0" parTransId="{089845E8-33A5-4685-8F0B-AB03C40ED85B}" sibTransId="{5E35568E-C275-4B4D-A95C-87409BD38CC8}"/>
    <dgm:cxn modelId="{7DFD9639-3F65-409C-99C7-927C137B5C8D}" srcId="{C6FBB656-2EA0-4221-9EF6-1FAB82E4E0CB}" destId="{22B2859D-6C34-49A2-8A7B-67CA18D8D5B9}" srcOrd="0" destOrd="0" parTransId="{E21F8B85-C9B2-4B7A-BA19-FE480C779880}" sibTransId="{B42ABB8A-A695-4A39-BCB0-E98305109870}"/>
    <dgm:cxn modelId="{AD2A9964-7B8D-438A-9B68-145C8E6BDCE7}" type="presOf" srcId="{44FA76AD-B41F-44C5-B8DD-EA8D80A89F19}" destId="{396C05BA-D46B-476D-B0E5-9E01A7CFCBDA}" srcOrd="0" destOrd="0" presId="urn:microsoft.com/office/officeart/2005/8/layout/process4"/>
    <dgm:cxn modelId="{3D142B77-B61D-4CEF-9D75-4D33004F5113}" srcId="{C6FBB656-2EA0-4221-9EF6-1FAB82E4E0CB}" destId="{84536BA7-0CD9-4D31-9DB7-0404D16D976A}" srcOrd="2" destOrd="0" parTransId="{E7C15B6B-A32C-481B-AF5A-658EB809184B}" sibTransId="{06FBF0FB-0853-4D30-BD44-CDBFE8416289}"/>
    <dgm:cxn modelId="{4786EF78-D561-4ADC-9172-327D6446E968}" type="presOf" srcId="{C6FBB656-2EA0-4221-9EF6-1FAB82E4E0CB}" destId="{5509357C-081C-4C0B-B3B6-A55007C031F6}" srcOrd="0" destOrd="0" presId="urn:microsoft.com/office/officeart/2005/8/layout/process4"/>
    <dgm:cxn modelId="{75EABB9E-2E74-48D0-BF2B-C49CCC8F73D5}" type="presOf" srcId="{22B2859D-6C34-49A2-8A7B-67CA18D8D5B9}" destId="{98872C11-3AB3-48A1-A536-793BB1DE538E}" srcOrd="0" destOrd="0" presId="urn:microsoft.com/office/officeart/2005/8/layout/process4"/>
    <dgm:cxn modelId="{DF86D933-1665-4D28-872C-82E1A9F18689}" type="presParOf" srcId="{5509357C-081C-4C0B-B3B6-A55007C031F6}" destId="{132BE8DF-756B-4C4F-82EF-F2932134C8D3}" srcOrd="0" destOrd="0" presId="urn:microsoft.com/office/officeart/2005/8/layout/process4"/>
    <dgm:cxn modelId="{3E6DF5BB-3E15-4C29-90F9-79216845A3A0}" type="presParOf" srcId="{132BE8DF-756B-4C4F-82EF-F2932134C8D3}" destId="{1E35730F-0CD4-4EDF-898D-B48CA33584AA}" srcOrd="0" destOrd="0" presId="urn:microsoft.com/office/officeart/2005/8/layout/process4"/>
    <dgm:cxn modelId="{5BF37463-62A6-4976-8CF9-2A2F5E9292B9}" type="presParOf" srcId="{5509357C-081C-4C0B-B3B6-A55007C031F6}" destId="{6975D646-0985-41A8-8376-E939F2803197}" srcOrd="1" destOrd="0" presId="urn:microsoft.com/office/officeart/2005/8/layout/process4"/>
    <dgm:cxn modelId="{B28C217E-F065-4F94-B696-F32533D3C725}" type="presParOf" srcId="{5509357C-081C-4C0B-B3B6-A55007C031F6}" destId="{D35AFDA0-0364-40EB-AF1E-D874573228E2}" srcOrd="2" destOrd="0" presId="urn:microsoft.com/office/officeart/2005/8/layout/process4"/>
    <dgm:cxn modelId="{A3DE3965-0AE4-49A3-AF58-15F5AE29912A}" type="presParOf" srcId="{D35AFDA0-0364-40EB-AF1E-D874573228E2}" destId="{396C05BA-D46B-476D-B0E5-9E01A7CFCBDA}" srcOrd="0" destOrd="0" presId="urn:microsoft.com/office/officeart/2005/8/layout/process4"/>
    <dgm:cxn modelId="{E55EBDDB-CFE8-4456-9A36-248AFFD841FD}" type="presParOf" srcId="{5509357C-081C-4C0B-B3B6-A55007C031F6}" destId="{CF09DA3E-0982-43CD-A106-33327BA5B349}" srcOrd="3" destOrd="0" presId="urn:microsoft.com/office/officeart/2005/8/layout/process4"/>
    <dgm:cxn modelId="{BF9E5301-162B-408F-9594-08C780F0A21A}" type="presParOf" srcId="{5509357C-081C-4C0B-B3B6-A55007C031F6}" destId="{C5FE9DDD-3797-494C-A50F-B908BD4267FA}" srcOrd="4" destOrd="0" presId="urn:microsoft.com/office/officeart/2005/8/layout/process4"/>
    <dgm:cxn modelId="{51DF98F6-075A-4235-AF37-AA222DB23D5A}" type="presParOf" srcId="{C5FE9DDD-3797-494C-A50F-B908BD4267FA}" destId="{98872C11-3AB3-48A1-A536-793BB1DE538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DE76BD-EEC5-467D-B1FF-C81716C3F45F}" type="doc">
      <dgm:prSet loTypeId="urn:microsoft.com/office/officeart/2011/layout/CircleProcess" loCatId="process" qsTypeId="urn:microsoft.com/office/officeart/2005/8/quickstyle/simple1" qsCatId="simple" csTypeId="urn:microsoft.com/office/officeart/2005/8/colors/accent2_5" csCatId="accent2" phldr="1"/>
      <dgm:spPr/>
    </dgm:pt>
    <dgm:pt modelId="{D85FCBE0-1E8F-4A66-859C-3E5D17B8A374}">
      <dgm:prSet phldrT="[Text]" custT="1"/>
      <dgm:spPr/>
      <dgm:t>
        <a:bodyPr/>
        <a:lstStyle/>
        <a:p>
          <a:r>
            <a:rPr lang="en-GB" sz="1400">
              <a:latin typeface="Verdana" panose="020B0604030504040204" pitchFamily="34" charset="0"/>
              <a:ea typeface="Verdana" panose="020B0604030504040204" pitchFamily="34" charset="0"/>
            </a:rPr>
            <a:t>Diagnosis</a:t>
          </a:r>
        </a:p>
      </dgm:t>
    </dgm:pt>
    <dgm:pt modelId="{A855A79F-93B6-45C9-87D1-AD56935354B4}" type="parTrans" cxnId="{CDAFE2BB-5901-4809-87CC-ADB738CE6E51}">
      <dgm:prSet/>
      <dgm:spPr/>
      <dgm:t>
        <a:bodyPr/>
        <a:lstStyle/>
        <a:p>
          <a:endParaRPr lang="en-GB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72A350B-FDFE-49CB-84B8-CF31541C7D65}" type="sibTrans" cxnId="{CDAFE2BB-5901-4809-87CC-ADB738CE6E51}">
      <dgm:prSet/>
      <dgm:spPr/>
      <dgm:t>
        <a:bodyPr/>
        <a:lstStyle/>
        <a:p>
          <a:endParaRPr lang="en-GB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2824637-37AC-4E11-97C3-2857322E9842}">
      <dgm:prSet custT="1"/>
      <dgm:spPr/>
      <dgm:t>
        <a:bodyPr/>
        <a:lstStyle/>
        <a:p>
          <a:r>
            <a:rPr lang="en-GB" sz="1400">
              <a:latin typeface="Verdana" panose="020B0604030504040204" pitchFamily="34" charset="0"/>
              <a:ea typeface="Verdana" panose="020B0604030504040204" pitchFamily="34" charset="0"/>
            </a:rPr>
            <a:t>Follow up</a:t>
          </a:r>
        </a:p>
      </dgm:t>
    </dgm:pt>
    <dgm:pt modelId="{AD464EE5-3140-4E13-A795-EDDBCAE65DCE}" type="parTrans" cxnId="{A0CB878D-77C4-445C-96A3-DFCF539E5D20}">
      <dgm:prSet/>
      <dgm:spPr/>
      <dgm:t>
        <a:bodyPr/>
        <a:lstStyle/>
        <a:p>
          <a:endParaRPr lang="en-GB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CA29449-01E6-45E8-BADE-0FDB9D993998}" type="sibTrans" cxnId="{A0CB878D-77C4-445C-96A3-DFCF539E5D20}">
      <dgm:prSet/>
      <dgm:spPr/>
      <dgm:t>
        <a:bodyPr/>
        <a:lstStyle/>
        <a:p>
          <a:endParaRPr lang="en-GB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C3121FD-3BD5-465E-AFD5-AFC03478E8EE}">
      <dgm:prSet custT="1"/>
      <dgm:spPr/>
      <dgm:t>
        <a:bodyPr/>
        <a:lstStyle/>
        <a:p>
          <a:r>
            <a:rPr lang="en-GB" sz="1400">
              <a:latin typeface="Verdana" panose="020B0604030504040204" pitchFamily="34" charset="0"/>
              <a:ea typeface="Verdana" panose="020B0604030504040204" pitchFamily="34" charset="0"/>
            </a:rPr>
            <a:t>Discussion about treatment options</a:t>
          </a:r>
        </a:p>
      </dgm:t>
    </dgm:pt>
    <dgm:pt modelId="{B41ED9F1-4ED1-41D1-9E25-F1BD89589E8E}" type="parTrans" cxnId="{DDDD8F3D-F74B-4FF1-B3F8-BD739F89EB80}">
      <dgm:prSet/>
      <dgm:spPr/>
      <dgm:t>
        <a:bodyPr/>
        <a:lstStyle/>
        <a:p>
          <a:endParaRPr lang="en-GB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CFC7C83-FC9D-4DBF-AE77-B8FFD197507A}" type="sibTrans" cxnId="{DDDD8F3D-F74B-4FF1-B3F8-BD739F89EB80}">
      <dgm:prSet/>
      <dgm:spPr/>
      <dgm:t>
        <a:bodyPr/>
        <a:lstStyle/>
        <a:p>
          <a:endParaRPr lang="en-GB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25A811C-3FCA-4203-9AF1-1E91696A1572}">
      <dgm:prSet custT="1"/>
      <dgm:spPr/>
      <dgm:t>
        <a:bodyPr/>
        <a:lstStyle/>
        <a:p>
          <a:r>
            <a:rPr lang="en-GB" sz="1300">
              <a:latin typeface="Verdana" panose="020B0604030504040204" pitchFamily="34" charset="0"/>
              <a:ea typeface="Verdana" panose="020B0604030504040204" pitchFamily="34" charset="0"/>
            </a:rPr>
            <a:t>Prescription</a:t>
          </a:r>
        </a:p>
      </dgm:t>
    </dgm:pt>
    <dgm:pt modelId="{CC278F20-1FC4-4E3F-847D-E5502BE3C967}" type="parTrans" cxnId="{87058A45-8E98-43C8-A225-7D8B5013D8D1}">
      <dgm:prSet/>
      <dgm:spPr/>
      <dgm:t>
        <a:bodyPr/>
        <a:lstStyle/>
        <a:p>
          <a:endParaRPr lang="en-GB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7D134B2-8A38-4275-9DA9-F659A11BB00D}" type="sibTrans" cxnId="{87058A45-8E98-43C8-A225-7D8B5013D8D1}">
      <dgm:prSet/>
      <dgm:spPr/>
      <dgm:t>
        <a:bodyPr/>
        <a:lstStyle/>
        <a:p>
          <a:endParaRPr lang="en-GB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6B5A8AA-C42E-480E-97E7-11D94147DED9}" type="pres">
      <dgm:prSet presAssocID="{02DE76BD-EEC5-467D-B1FF-C81716C3F45F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34151E27-0B4D-48B4-8CE6-4A13323EC60F}" type="pres">
      <dgm:prSet presAssocID="{F2824637-37AC-4E11-97C3-2857322E9842}" presName="Accent4" presStyleCnt="0"/>
      <dgm:spPr/>
    </dgm:pt>
    <dgm:pt modelId="{C6FE659D-F901-4DEB-ADB7-4E0D8D670EE9}" type="pres">
      <dgm:prSet presAssocID="{F2824637-37AC-4E11-97C3-2857322E9842}" presName="Accent" presStyleLbl="node1" presStyleIdx="0" presStyleCnt="4"/>
      <dgm:spPr/>
    </dgm:pt>
    <dgm:pt modelId="{6B6F5566-AA08-4EB5-BB00-CB72548DC0B6}" type="pres">
      <dgm:prSet presAssocID="{F2824637-37AC-4E11-97C3-2857322E9842}" presName="ParentBackground4" presStyleCnt="0"/>
      <dgm:spPr/>
    </dgm:pt>
    <dgm:pt modelId="{4076FAA5-CB14-4DB2-9AD8-706D84FDC5BE}" type="pres">
      <dgm:prSet presAssocID="{F2824637-37AC-4E11-97C3-2857322E9842}" presName="ParentBackground" presStyleLbl="fgAcc1" presStyleIdx="0" presStyleCnt="4"/>
      <dgm:spPr/>
    </dgm:pt>
    <dgm:pt modelId="{DE992168-51AE-49E3-9FA2-DB49E4902034}" type="pres">
      <dgm:prSet presAssocID="{F2824637-37AC-4E11-97C3-2857322E9842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4F0757D7-2E27-491B-AC8C-45A4252C5C9D}" type="pres">
      <dgm:prSet presAssocID="{725A811C-3FCA-4203-9AF1-1E91696A1572}" presName="Accent3" presStyleCnt="0"/>
      <dgm:spPr/>
    </dgm:pt>
    <dgm:pt modelId="{2D443D4B-2B19-4CBD-B614-DBD213E1B9FE}" type="pres">
      <dgm:prSet presAssocID="{725A811C-3FCA-4203-9AF1-1E91696A1572}" presName="Accent" presStyleLbl="node1" presStyleIdx="1" presStyleCnt="4"/>
      <dgm:spPr/>
    </dgm:pt>
    <dgm:pt modelId="{39ABAEAD-5421-4741-BDCC-A448EEC73E4B}" type="pres">
      <dgm:prSet presAssocID="{725A811C-3FCA-4203-9AF1-1E91696A1572}" presName="ParentBackground3" presStyleCnt="0"/>
      <dgm:spPr/>
    </dgm:pt>
    <dgm:pt modelId="{B69CCBD7-5AB8-4228-92AC-5AB05BFBB7FB}" type="pres">
      <dgm:prSet presAssocID="{725A811C-3FCA-4203-9AF1-1E91696A1572}" presName="ParentBackground" presStyleLbl="fgAcc1" presStyleIdx="1" presStyleCnt="4"/>
      <dgm:spPr/>
    </dgm:pt>
    <dgm:pt modelId="{75962143-8043-4DDF-BD26-6A344474D558}" type="pres">
      <dgm:prSet presAssocID="{725A811C-3FCA-4203-9AF1-1E91696A1572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5802A93C-5813-410F-BABB-87702BC10683}" type="pres">
      <dgm:prSet presAssocID="{2C3121FD-3BD5-465E-AFD5-AFC03478E8EE}" presName="Accent2" presStyleCnt="0"/>
      <dgm:spPr/>
    </dgm:pt>
    <dgm:pt modelId="{3DEB428C-98A5-48C2-A46C-9C7800734D64}" type="pres">
      <dgm:prSet presAssocID="{2C3121FD-3BD5-465E-AFD5-AFC03478E8EE}" presName="Accent" presStyleLbl="node1" presStyleIdx="2" presStyleCnt="4"/>
      <dgm:spPr/>
    </dgm:pt>
    <dgm:pt modelId="{15719CB1-B3B2-40F4-9F20-191FCC268566}" type="pres">
      <dgm:prSet presAssocID="{2C3121FD-3BD5-465E-AFD5-AFC03478E8EE}" presName="ParentBackground2" presStyleCnt="0"/>
      <dgm:spPr/>
    </dgm:pt>
    <dgm:pt modelId="{2624740D-B6D4-4EFB-8D5E-3365D4B20ADA}" type="pres">
      <dgm:prSet presAssocID="{2C3121FD-3BD5-465E-AFD5-AFC03478E8EE}" presName="ParentBackground" presStyleLbl="fgAcc1" presStyleIdx="2" presStyleCnt="4"/>
      <dgm:spPr/>
    </dgm:pt>
    <dgm:pt modelId="{4A9C6FBC-595B-4BA4-9AF1-C5D557FBD132}" type="pres">
      <dgm:prSet presAssocID="{2C3121FD-3BD5-465E-AFD5-AFC03478E8EE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9FCA8123-2D47-4E10-B711-0B49A51F75F9}" type="pres">
      <dgm:prSet presAssocID="{D85FCBE0-1E8F-4A66-859C-3E5D17B8A374}" presName="Accent1" presStyleCnt="0"/>
      <dgm:spPr/>
    </dgm:pt>
    <dgm:pt modelId="{7496C376-EC2F-4A77-B663-0BFB0E624EBC}" type="pres">
      <dgm:prSet presAssocID="{D85FCBE0-1E8F-4A66-859C-3E5D17B8A374}" presName="Accent" presStyleLbl="node1" presStyleIdx="3" presStyleCnt="4"/>
      <dgm:spPr/>
    </dgm:pt>
    <dgm:pt modelId="{7FC9BD4D-4F87-434C-88E9-FDA580B7DFB8}" type="pres">
      <dgm:prSet presAssocID="{D85FCBE0-1E8F-4A66-859C-3E5D17B8A374}" presName="ParentBackground1" presStyleCnt="0"/>
      <dgm:spPr/>
    </dgm:pt>
    <dgm:pt modelId="{6999C0AB-A0A4-4EF4-84C0-450125F8C2AC}" type="pres">
      <dgm:prSet presAssocID="{D85FCBE0-1E8F-4A66-859C-3E5D17B8A374}" presName="ParentBackground" presStyleLbl="fgAcc1" presStyleIdx="3" presStyleCnt="4"/>
      <dgm:spPr/>
    </dgm:pt>
    <dgm:pt modelId="{79878EFA-5DF2-469D-9072-5B22F902F45F}" type="pres">
      <dgm:prSet presAssocID="{D85FCBE0-1E8F-4A66-859C-3E5D17B8A374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87F3B306-53A1-43EE-94C5-A7B964368E0C}" type="presOf" srcId="{2C3121FD-3BD5-465E-AFD5-AFC03478E8EE}" destId="{4A9C6FBC-595B-4BA4-9AF1-C5D557FBD132}" srcOrd="1" destOrd="0" presId="urn:microsoft.com/office/officeart/2011/layout/CircleProcess"/>
    <dgm:cxn modelId="{AA32550F-2962-4C85-951D-65938E74D58C}" type="presOf" srcId="{725A811C-3FCA-4203-9AF1-1E91696A1572}" destId="{B69CCBD7-5AB8-4228-92AC-5AB05BFBB7FB}" srcOrd="0" destOrd="0" presId="urn:microsoft.com/office/officeart/2011/layout/CircleProcess"/>
    <dgm:cxn modelId="{CB9F421B-A99F-44FD-9DDC-A279BEF8D196}" type="presOf" srcId="{D85FCBE0-1E8F-4A66-859C-3E5D17B8A374}" destId="{6999C0AB-A0A4-4EF4-84C0-450125F8C2AC}" srcOrd="0" destOrd="0" presId="urn:microsoft.com/office/officeart/2011/layout/CircleProcess"/>
    <dgm:cxn modelId="{DDDD8F3D-F74B-4FF1-B3F8-BD739F89EB80}" srcId="{02DE76BD-EEC5-467D-B1FF-C81716C3F45F}" destId="{2C3121FD-3BD5-465E-AFD5-AFC03478E8EE}" srcOrd="1" destOrd="0" parTransId="{B41ED9F1-4ED1-41D1-9E25-F1BD89589E8E}" sibTransId="{9CFC7C83-FC9D-4DBF-AE77-B8FFD197507A}"/>
    <dgm:cxn modelId="{E418F45B-08CF-4437-A7BC-4F7317A4D0F6}" type="presOf" srcId="{02DE76BD-EEC5-467D-B1FF-C81716C3F45F}" destId="{C6B5A8AA-C42E-480E-97E7-11D94147DED9}" srcOrd="0" destOrd="0" presId="urn:microsoft.com/office/officeart/2011/layout/CircleProcess"/>
    <dgm:cxn modelId="{87058A45-8E98-43C8-A225-7D8B5013D8D1}" srcId="{02DE76BD-EEC5-467D-B1FF-C81716C3F45F}" destId="{725A811C-3FCA-4203-9AF1-1E91696A1572}" srcOrd="2" destOrd="0" parTransId="{CC278F20-1FC4-4E3F-847D-E5502BE3C967}" sibTransId="{27D134B2-8A38-4275-9DA9-F659A11BB00D}"/>
    <dgm:cxn modelId="{64D6D045-2319-479D-9D91-3C61341C8B1B}" type="presOf" srcId="{D85FCBE0-1E8F-4A66-859C-3E5D17B8A374}" destId="{79878EFA-5DF2-469D-9072-5B22F902F45F}" srcOrd="1" destOrd="0" presId="urn:microsoft.com/office/officeart/2011/layout/CircleProcess"/>
    <dgm:cxn modelId="{A0CB878D-77C4-445C-96A3-DFCF539E5D20}" srcId="{02DE76BD-EEC5-467D-B1FF-C81716C3F45F}" destId="{F2824637-37AC-4E11-97C3-2857322E9842}" srcOrd="3" destOrd="0" parTransId="{AD464EE5-3140-4E13-A795-EDDBCAE65DCE}" sibTransId="{9CA29449-01E6-45E8-BADE-0FDB9D993998}"/>
    <dgm:cxn modelId="{730D96A9-D08B-45F5-A71A-AD7557344FDE}" type="presOf" srcId="{725A811C-3FCA-4203-9AF1-1E91696A1572}" destId="{75962143-8043-4DDF-BD26-6A344474D558}" srcOrd="1" destOrd="0" presId="urn:microsoft.com/office/officeart/2011/layout/CircleProcess"/>
    <dgm:cxn modelId="{95BFA0B3-2B95-49E5-BB9C-AA151E2AFC5C}" type="presOf" srcId="{F2824637-37AC-4E11-97C3-2857322E9842}" destId="{4076FAA5-CB14-4DB2-9AD8-706D84FDC5BE}" srcOrd="0" destOrd="0" presId="urn:microsoft.com/office/officeart/2011/layout/CircleProcess"/>
    <dgm:cxn modelId="{CDAFE2BB-5901-4809-87CC-ADB738CE6E51}" srcId="{02DE76BD-EEC5-467D-B1FF-C81716C3F45F}" destId="{D85FCBE0-1E8F-4A66-859C-3E5D17B8A374}" srcOrd="0" destOrd="0" parTransId="{A855A79F-93B6-45C9-87D1-AD56935354B4}" sibTransId="{972A350B-FDFE-49CB-84B8-CF31541C7D65}"/>
    <dgm:cxn modelId="{9E5D3FDF-66D9-4177-93C7-02E35F926551}" type="presOf" srcId="{2C3121FD-3BD5-465E-AFD5-AFC03478E8EE}" destId="{2624740D-B6D4-4EFB-8D5E-3365D4B20ADA}" srcOrd="0" destOrd="0" presId="urn:microsoft.com/office/officeart/2011/layout/CircleProcess"/>
    <dgm:cxn modelId="{BD7430E4-B168-43B4-9703-E0C8344BE94B}" type="presOf" srcId="{F2824637-37AC-4E11-97C3-2857322E9842}" destId="{DE992168-51AE-49E3-9FA2-DB49E4902034}" srcOrd="1" destOrd="0" presId="urn:microsoft.com/office/officeart/2011/layout/CircleProcess"/>
    <dgm:cxn modelId="{B992A176-D9D3-4EF4-AAF3-BC2157582B4F}" type="presParOf" srcId="{C6B5A8AA-C42E-480E-97E7-11D94147DED9}" destId="{34151E27-0B4D-48B4-8CE6-4A13323EC60F}" srcOrd="0" destOrd="0" presId="urn:microsoft.com/office/officeart/2011/layout/CircleProcess"/>
    <dgm:cxn modelId="{74D33DE4-6612-41BC-8035-43AF3F135DFD}" type="presParOf" srcId="{34151E27-0B4D-48B4-8CE6-4A13323EC60F}" destId="{C6FE659D-F901-4DEB-ADB7-4E0D8D670EE9}" srcOrd="0" destOrd="0" presId="urn:microsoft.com/office/officeart/2011/layout/CircleProcess"/>
    <dgm:cxn modelId="{A3290D0D-628D-4F89-BEEB-9832F7D9A77D}" type="presParOf" srcId="{C6B5A8AA-C42E-480E-97E7-11D94147DED9}" destId="{6B6F5566-AA08-4EB5-BB00-CB72548DC0B6}" srcOrd="1" destOrd="0" presId="urn:microsoft.com/office/officeart/2011/layout/CircleProcess"/>
    <dgm:cxn modelId="{88A4B425-734F-46F8-BBF9-D817FE55A1D6}" type="presParOf" srcId="{6B6F5566-AA08-4EB5-BB00-CB72548DC0B6}" destId="{4076FAA5-CB14-4DB2-9AD8-706D84FDC5BE}" srcOrd="0" destOrd="0" presId="urn:microsoft.com/office/officeart/2011/layout/CircleProcess"/>
    <dgm:cxn modelId="{CB9BE028-37E6-4A66-AE6F-43BF520D5ADD}" type="presParOf" srcId="{C6B5A8AA-C42E-480E-97E7-11D94147DED9}" destId="{DE992168-51AE-49E3-9FA2-DB49E4902034}" srcOrd="2" destOrd="0" presId="urn:microsoft.com/office/officeart/2011/layout/CircleProcess"/>
    <dgm:cxn modelId="{BA1CAD0D-7690-4B5C-98F0-BA25964C503D}" type="presParOf" srcId="{C6B5A8AA-C42E-480E-97E7-11D94147DED9}" destId="{4F0757D7-2E27-491B-AC8C-45A4252C5C9D}" srcOrd="3" destOrd="0" presId="urn:microsoft.com/office/officeart/2011/layout/CircleProcess"/>
    <dgm:cxn modelId="{248D33BF-E596-4583-A0D6-591CA219BDD0}" type="presParOf" srcId="{4F0757D7-2E27-491B-AC8C-45A4252C5C9D}" destId="{2D443D4B-2B19-4CBD-B614-DBD213E1B9FE}" srcOrd="0" destOrd="0" presId="urn:microsoft.com/office/officeart/2011/layout/CircleProcess"/>
    <dgm:cxn modelId="{1B730CD3-3D39-4DA3-8442-7F178FCF4C09}" type="presParOf" srcId="{C6B5A8AA-C42E-480E-97E7-11D94147DED9}" destId="{39ABAEAD-5421-4741-BDCC-A448EEC73E4B}" srcOrd="4" destOrd="0" presId="urn:microsoft.com/office/officeart/2011/layout/CircleProcess"/>
    <dgm:cxn modelId="{BF7F5F83-0433-4A50-BFF1-7266E3F496A9}" type="presParOf" srcId="{39ABAEAD-5421-4741-BDCC-A448EEC73E4B}" destId="{B69CCBD7-5AB8-4228-92AC-5AB05BFBB7FB}" srcOrd="0" destOrd="0" presId="urn:microsoft.com/office/officeart/2011/layout/CircleProcess"/>
    <dgm:cxn modelId="{09C42BBE-963E-424F-AE55-BFED3526C3F8}" type="presParOf" srcId="{C6B5A8AA-C42E-480E-97E7-11D94147DED9}" destId="{75962143-8043-4DDF-BD26-6A344474D558}" srcOrd="5" destOrd="0" presId="urn:microsoft.com/office/officeart/2011/layout/CircleProcess"/>
    <dgm:cxn modelId="{47EA1B2B-BF2B-490D-938D-8AFD561D220C}" type="presParOf" srcId="{C6B5A8AA-C42E-480E-97E7-11D94147DED9}" destId="{5802A93C-5813-410F-BABB-87702BC10683}" srcOrd="6" destOrd="0" presId="urn:microsoft.com/office/officeart/2011/layout/CircleProcess"/>
    <dgm:cxn modelId="{0CD25D01-7358-4D04-A5A6-BB86F61E37F4}" type="presParOf" srcId="{5802A93C-5813-410F-BABB-87702BC10683}" destId="{3DEB428C-98A5-48C2-A46C-9C7800734D64}" srcOrd="0" destOrd="0" presId="urn:microsoft.com/office/officeart/2011/layout/CircleProcess"/>
    <dgm:cxn modelId="{DBEEC7BA-788F-4556-AA4E-2A6083B8A1DC}" type="presParOf" srcId="{C6B5A8AA-C42E-480E-97E7-11D94147DED9}" destId="{15719CB1-B3B2-40F4-9F20-191FCC268566}" srcOrd="7" destOrd="0" presId="urn:microsoft.com/office/officeart/2011/layout/CircleProcess"/>
    <dgm:cxn modelId="{0E341AB7-4A18-434F-9828-F5047C2612B7}" type="presParOf" srcId="{15719CB1-B3B2-40F4-9F20-191FCC268566}" destId="{2624740D-B6D4-4EFB-8D5E-3365D4B20ADA}" srcOrd="0" destOrd="0" presId="urn:microsoft.com/office/officeart/2011/layout/CircleProcess"/>
    <dgm:cxn modelId="{C9C697B7-550F-43C8-9D9F-1C806BC17B37}" type="presParOf" srcId="{C6B5A8AA-C42E-480E-97E7-11D94147DED9}" destId="{4A9C6FBC-595B-4BA4-9AF1-C5D557FBD132}" srcOrd="8" destOrd="0" presId="urn:microsoft.com/office/officeart/2011/layout/CircleProcess"/>
    <dgm:cxn modelId="{B441805E-15FD-4852-930D-B3C6B6746D9D}" type="presParOf" srcId="{C6B5A8AA-C42E-480E-97E7-11D94147DED9}" destId="{9FCA8123-2D47-4E10-B711-0B49A51F75F9}" srcOrd="9" destOrd="0" presId="urn:microsoft.com/office/officeart/2011/layout/CircleProcess"/>
    <dgm:cxn modelId="{B22EED49-A555-44B5-84BD-E9869A54D1AC}" type="presParOf" srcId="{9FCA8123-2D47-4E10-B711-0B49A51F75F9}" destId="{7496C376-EC2F-4A77-B663-0BFB0E624EBC}" srcOrd="0" destOrd="0" presId="urn:microsoft.com/office/officeart/2011/layout/CircleProcess"/>
    <dgm:cxn modelId="{4699D26E-CEAC-417F-BE8C-215B5958B5D4}" type="presParOf" srcId="{C6B5A8AA-C42E-480E-97E7-11D94147DED9}" destId="{7FC9BD4D-4F87-434C-88E9-FDA580B7DFB8}" srcOrd="10" destOrd="0" presId="urn:microsoft.com/office/officeart/2011/layout/CircleProcess"/>
    <dgm:cxn modelId="{46C8E868-2328-4B76-AC53-AFB41344F163}" type="presParOf" srcId="{7FC9BD4D-4F87-434C-88E9-FDA580B7DFB8}" destId="{6999C0AB-A0A4-4EF4-84C0-450125F8C2AC}" srcOrd="0" destOrd="0" presId="urn:microsoft.com/office/officeart/2011/layout/CircleProcess"/>
    <dgm:cxn modelId="{79C735C1-DFB8-45A1-BE42-C9F0D39B9A15}" type="presParOf" srcId="{C6B5A8AA-C42E-480E-97E7-11D94147DED9}" destId="{79878EFA-5DF2-469D-9072-5B22F902F45F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35730F-0CD4-4EDF-898D-B48CA33584AA}">
      <dsp:nvSpPr>
        <dsp:cNvPr id="0" name=""/>
        <dsp:cNvSpPr/>
      </dsp:nvSpPr>
      <dsp:spPr>
        <a:xfrm>
          <a:off x="0" y="3051173"/>
          <a:ext cx="3246408" cy="100146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Verdana" panose="020B0604030504040204" pitchFamily="34" charset="0"/>
              <a:ea typeface="Verdana" panose="020B0604030504040204" pitchFamily="34" charset="0"/>
            </a:rPr>
            <a:t>Email journey </a:t>
          </a:r>
          <a:endParaRPr lang="en-GB" sz="20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0" y="3051173"/>
        <a:ext cx="3246408" cy="1001463"/>
      </dsp:txXfrm>
    </dsp:sp>
    <dsp:sp modelId="{396C05BA-D46B-476D-B0E5-9E01A7CFCBDA}">
      <dsp:nvSpPr>
        <dsp:cNvPr id="0" name=""/>
        <dsp:cNvSpPr/>
      </dsp:nvSpPr>
      <dsp:spPr>
        <a:xfrm rot="10800000">
          <a:off x="0" y="1525944"/>
          <a:ext cx="3246408" cy="1540250"/>
        </a:xfrm>
        <a:prstGeom prst="upArrowCallout">
          <a:avLst/>
        </a:prstGeom>
        <a:solidFill>
          <a:schemeClr val="accent5">
            <a:hueOff val="3253467"/>
            <a:satOff val="30338"/>
            <a:lumOff val="49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Verdana" panose="020B0604030504040204" pitchFamily="34" charset="0"/>
              <a:ea typeface="Verdana" panose="020B0604030504040204" pitchFamily="34" charset="0"/>
            </a:rPr>
            <a:t>Medicine summary</a:t>
          </a:r>
          <a:endParaRPr lang="en-GB" sz="20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10800000">
        <a:off x="0" y="1525944"/>
        <a:ext cx="3246408" cy="1000808"/>
      </dsp:txXfrm>
    </dsp:sp>
    <dsp:sp modelId="{98872C11-3AB3-48A1-A536-793BB1DE538E}">
      <dsp:nvSpPr>
        <dsp:cNvPr id="0" name=""/>
        <dsp:cNvSpPr/>
      </dsp:nvSpPr>
      <dsp:spPr>
        <a:xfrm rot="10800000">
          <a:off x="0" y="0"/>
          <a:ext cx="3246408" cy="1540250"/>
        </a:xfrm>
        <a:prstGeom prst="upArrowCallout">
          <a:avLst/>
        </a:prstGeom>
        <a:solidFill>
          <a:schemeClr val="accent5">
            <a:hueOff val="6506935"/>
            <a:satOff val="60677"/>
            <a:lumOff val="98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Verdana" panose="020B0604030504040204" pitchFamily="34" charset="0"/>
              <a:ea typeface="Verdana" panose="020B0604030504040204" pitchFamily="34" charset="0"/>
            </a:rPr>
            <a:t>A short survey</a:t>
          </a:r>
          <a:endParaRPr lang="en-GB" sz="20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10800000">
        <a:off x="0" y="0"/>
        <a:ext cx="3246408" cy="10008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FE659D-F901-4DEB-ADB7-4E0D8D670EE9}">
      <dsp:nvSpPr>
        <dsp:cNvPr id="0" name=""/>
        <dsp:cNvSpPr/>
      </dsp:nvSpPr>
      <dsp:spPr>
        <a:xfrm>
          <a:off x="5758896" y="729726"/>
          <a:ext cx="1723510" cy="1723598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76FAA5-CB14-4DB2-9AD8-706D84FDC5BE}">
      <dsp:nvSpPr>
        <dsp:cNvPr id="0" name=""/>
        <dsp:cNvSpPr/>
      </dsp:nvSpPr>
      <dsp:spPr>
        <a:xfrm>
          <a:off x="5816544" y="787189"/>
          <a:ext cx="1608954" cy="160867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latin typeface="Verdana" panose="020B0604030504040204" pitchFamily="34" charset="0"/>
              <a:ea typeface="Verdana" panose="020B0604030504040204" pitchFamily="34" charset="0"/>
            </a:rPr>
            <a:t>Follow up</a:t>
          </a:r>
        </a:p>
      </dsp:txBody>
      <dsp:txXfrm>
        <a:off x="6046394" y="1017043"/>
        <a:ext cx="1149253" cy="1148965"/>
      </dsp:txXfrm>
    </dsp:sp>
    <dsp:sp modelId="{2D443D4B-2B19-4CBD-B614-DBD213E1B9FE}">
      <dsp:nvSpPr>
        <dsp:cNvPr id="0" name=""/>
        <dsp:cNvSpPr/>
      </dsp:nvSpPr>
      <dsp:spPr>
        <a:xfrm rot="2700000">
          <a:off x="3970333" y="729605"/>
          <a:ext cx="1723538" cy="1723538"/>
        </a:xfrm>
        <a:prstGeom prst="teardrop">
          <a:avLst>
            <a:gd name="adj" fmla="val 100000"/>
          </a:avLst>
        </a:prstGeom>
        <a:solidFill>
          <a:schemeClr val="accent2">
            <a:alpha val="90000"/>
            <a:hueOff val="0"/>
            <a:satOff val="0"/>
            <a:lumOff val="0"/>
            <a:alphaOff val="-1333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CCBD7-5AB8-4228-92AC-5AB05BFBB7FB}">
      <dsp:nvSpPr>
        <dsp:cNvPr id="0" name=""/>
        <dsp:cNvSpPr/>
      </dsp:nvSpPr>
      <dsp:spPr>
        <a:xfrm>
          <a:off x="4035385" y="787189"/>
          <a:ext cx="1608954" cy="160867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>
              <a:latin typeface="Verdana" panose="020B0604030504040204" pitchFamily="34" charset="0"/>
              <a:ea typeface="Verdana" panose="020B0604030504040204" pitchFamily="34" charset="0"/>
            </a:rPr>
            <a:t>Prescription</a:t>
          </a:r>
        </a:p>
      </dsp:txBody>
      <dsp:txXfrm>
        <a:off x="4265236" y="1017043"/>
        <a:ext cx="1149253" cy="1148965"/>
      </dsp:txXfrm>
    </dsp:sp>
    <dsp:sp modelId="{3DEB428C-98A5-48C2-A46C-9C7800734D64}">
      <dsp:nvSpPr>
        <dsp:cNvPr id="0" name=""/>
        <dsp:cNvSpPr/>
      </dsp:nvSpPr>
      <dsp:spPr>
        <a:xfrm rot="2700000">
          <a:off x="2196566" y="729605"/>
          <a:ext cx="1723538" cy="1723538"/>
        </a:xfrm>
        <a:prstGeom prst="teardrop">
          <a:avLst>
            <a:gd name="adj" fmla="val 100000"/>
          </a:avLst>
        </a:prstGeom>
        <a:solidFill>
          <a:schemeClr val="accent2">
            <a:alpha val="90000"/>
            <a:hueOff val="0"/>
            <a:satOff val="0"/>
            <a:lumOff val="0"/>
            <a:alphaOff val="-2666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24740D-B6D4-4EFB-8D5E-3365D4B20ADA}">
      <dsp:nvSpPr>
        <dsp:cNvPr id="0" name=""/>
        <dsp:cNvSpPr/>
      </dsp:nvSpPr>
      <dsp:spPr>
        <a:xfrm>
          <a:off x="2254227" y="787189"/>
          <a:ext cx="1608954" cy="160867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latin typeface="Verdana" panose="020B0604030504040204" pitchFamily="34" charset="0"/>
              <a:ea typeface="Verdana" panose="020B0604030504040204" pitchFamily="34" charset="0"/>
            </a:rPr>
            <a:t>Discussion about treatment options</a:t>
          </a:r>
        </a:p>
      </dsp:txBody>
      <dsp:txXfrm>
        <a:off x="2484078" y="1017043"/>
        <a:ext cx="1149253" cy="1148965"/>
      </dsp:txXfrm>
    </dsp:sp>
    <dsp:sp modelId="{7496C376-EC2F-4A77-B663-0BFB0E624EBC}">
      <dsp:nvSpPr>
        <dsp:cNvPr id="0" name=""/>
        <dsp:cNvSpPr/>
      </dsp:nvSpPr>
      <dsp:spPr>
        <a:xfrm rot="2700000">
          <a:off x="415408" y="729605"/>
          <a:ext cx="1723538" cy="1723538"/>
        </a:xfrm>
        <a:prstGeom prst="teardrop">
          <a:avLst>
            <a:gd name="adj" fmla="val 10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9C0AB-A0A4-4EF4-84C0-450125F8C2AC}">
      <dsp:nvSpPr>
        <dsp:cNvPr id="0" name=""/>
        <dsp:cNvSpPr/>
      </dsp:nvSpPr>
      <dsp:spPr>
        <a:xfrm>
          <a:off x="473069" y="787189"/>
          <a:ext cx="1608954" cy="160867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latin typeface="Verdana" panose="020B0604030504040204" pitchFamily="34" charset="0"/>
              <a:ea typeface="Verdana" panose="020B0604030504040204" pitchFamily="34" charset="0"/>
            </a:rPr>
            <a:t>Diagnosis</a:t>
          </a:r>
        </a:p>
      </dsp:txBody>
      <dsp:txXfrm>
        <a:off x="702920" y="1017043"/>
        <a:ext cx="1149253" cy="11489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30182-BE66-B14D-85DD-0F910C33233B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E7CFC-5C27-7542-8103-B7E37746D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4130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C13059-28B4-DE49-B2B0-E2972B39987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56B5-6464-2B44-AE10-94002A578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441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C956B5-6464-2B44-AE10-94002A57823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54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spcAft>
                <a:spcPts val="1200"/>
              </a:spcAft>
              <a:buNone/>
            </a:pPr>
            <a:endParaRPr lang="en-GB" sz="1200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C956B5-6464-2B44-AE10-94002A5782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7850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4073CD-F70D-9F78-6388-AA255F348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19D3D5-6D17-4F97-1BA4-26E2D67630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16890D-BBBC-8BEE-0B14-B24BDF8E07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spcAft>
                <a:spcPts val="1200"/>
              </a:spcAft>
              <a:buNone/>
            </a:pPr>
            <a:endParaRPr lang="en-GB" sz="1200"/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E58788-A10F-33AD-FD30-408BC78BCD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C956B5-6464-2B44-AE10-94002A5782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869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55F363-C8BE-1B4F-401C-D0D92CBDF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D45DB5-5C46-37AA-BC48-D487363F1A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3B4984-B824-D5AA-8612-F9982F6361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spcAft>
                <a:spcPts val="1200"/>
              </a:spcAft>
              <a:buNone/>
            </a:pPr>
            <a:endParaRPr lang="en-GB" sz="1200"/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8934EE-01D7-0CEF-26E1-13D7B88F34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C956B5-6464-2B44-AE10-94002A5782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1088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56B9C9-BAD4-0434-D738-FB91D5549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AA215F-60CC-88B1-3208-3C92F5A189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886C95-3F78-8722-605D-4A68D4BE0D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spcAft>
                <a:spcPts val="1200"/>
              </a:spcAft>
              <a:buNone/>
            </a:pPr>
            <a:endParaRPr lang="en-GB" sz="1200"/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54C147-4137-E09D-A500-6E579097F0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C956B5-6464-2B44-AE10-94002A5782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7780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C956B5-6464-2B44-AE10-94002A57823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261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1.jpeg"/><Relationship Id="rId4" Type="http://schemas.openxmlformats.org/officeDocument/2006/relationships/image" Target="../media/image8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jpeg"/><Relationship Id="rId5" Type="http://schemas.openxmlformats.org/officeDocument/2006/relationships/image" Target="../media/image10.png"/><Relationship Id="rId4" Type="http://schemas.openxmlformats.org/officeDocument/2006/relationships/image" Target="../media/image2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8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jpeg"/><Relationship Id="rId5" Type="http://schemas.openxmlformats.org/officeDocument/2006/relationships/image" Target="../media/image8.jpeg"/><Relationship Id="rId4" Type="http://schemas.openxmlformats.org/officeDocument/2006/relationships/image" Target="../media/image10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3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37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37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jpeg"/><Relationship Id="rId4" Type="http://schemas.openxmlformats.org/officeDocument/2006/relationships/image" Target="../media/image8.jpe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jpe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jpeg"/><Relationship Id="rId4" Type="http://schemas.openxmlformats.org/officeDocument/2006/relationships/image" Target="../media/image8.jpe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jpeg"/><Relationship Id="rId4" Type="http://schemas.openxmlformats.org/officeDocument/2006/relationships/image" Target="../media/image8.jpe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jpe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_ Logo top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3020E0-CFD1-6C4E-9EBE-BB6EAAB705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8162" y="2673255"/>
            <a:ext cx="4207735" cy="953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8163" y="3626405"/>
            <a:ext cx="4207735" cy="475513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3663" y="6356350"/>
            <a:ext cx="2133600" cy="365125"/>
          </a:xfrm>
        </p:spPr>
        <p:txBody>
          <a:bodyPr/>
          <a:lstStyle>
            <a:lvl1pPr algn="r">
              <a:defRPr sz="1100"/>
            </a:lvl1pPr>
          </a:lstStyle>
          <a:p>
            <a:fld id="{97733577-3B5E-4285-88C8-BCE428C33F98}" type="datetime4">
              <a:rPr lang="en-GB" smtClean="0"/>
              <a:t>15 May 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649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Orange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E8319C-640E-4E4F-B4BA-84F33F85DB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03706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AE6348-AD43-45DC-9074-9F71603D7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1567" y="421173"/>
            <a:ext cx="5279589" cy="5389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9C3487F-1BF0-436C-B2AE-1FF890AC1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1567" y="1655613"/>
            <a:ext cx="5279589" cy="4114251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2760F41-F59B-47B9-840A-925A3A9407CC}"/>
              </a:ext>
            </a:extLst>
          </p:cNvPr>
          <p:cNvGrpSpPr/>
          <p:nvPr userDrawn="1"/>
        </p:nvGrpSpPr>
        <p:grpSpPr>
          <a:xfrm>
            <a:off x="-1800341" y="4933950"/>
            <a:ext cx="5734282" cy="1924050"/>
            <a:chOff x="-1800341" y="4933950"/>
            <a:chExt cx="5734282" cy="1924050"/>
          </a:xfrm>
        </p:grpSpPr>
        <p:pic>
          <p:nvPicPr>
            <p:cNvPr id="9" name="Picture 8" descr="Untitled-1.png">
              <a:extLst>
                <a:ext uri="{FF2B5EF4-FFF2-40B4-BE49-F238E27FC236}">
                  <a16:creationId xmlns:a16="http://schemas.microsoft.com/office/drawing/2014/main" id="{7B15D679-9EC8-4F88-9662-A655A6E785C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00341" y="4933950"/>
              <a:ext cx="5734282" cy="192405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47B6FD8-E7DC-4E6D-8E02-F19FBA52FD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4407" y="5991639"/>
              <a:ext cx="1364785" cy="577575"/>
            </a:xfrm>
            <a:prstGeom prst="rect">
              <a:avLst/>
            </a:prstGeom>
          </p:spPr>
        </p:pic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B39B5E-3DB6-4848-AB41-AC203E6CEB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04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Dark Blue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C1CE00-1E30-4D08-8B22-8C1CA363CB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95B5DCD-B71C-4422-BF93-5516BB9CC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7733" y="423246"/>
            <a:ext cx="6208890" cy="5389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46E074A-BC7D-46B3-875D-D17CE026F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7733" y="1800225"/>
            <a:ext cx="6208889" cy="3223331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1FBA637-E274-4A5A-ADCB-9DAC83180EF2}"/>
              </a:ext>
            </a:extLst>
          </p:cNvPr>
          <p:cNvGrpSpPr/>
          <p:nvPr userDrawn="1"/>
        </p:nvGrpSpPr>
        <p:grpSpPr>
          <a:xfrm>
            <a:off x="-179510" y="-344365"/>
            <a:ext cx="2280699" cy="1638300"/>
            <a:chOff x="-85725" y="-438149"/>
            <a:chExt cx="2280699" cy="1638300"/>
          </a:xfrm>
        </p:grpSpPr>
        <p:pic>
          <p:nvPicPr>
            <p:cNvPr id="13" name="Picture 12" descr="Untitled-1.png">
              <a:extLst>
                <a:ext uri="{FF2B5EF4-FFF2-40B4-BE49-F238E27FC236}">
                  <a16:creationId xmlns:a16="http://schemas.microsoft.com/office/drawing/2014/main" id="{7A81678C-9066-4FDF-BCB9-F58E86F8803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85725" y="-438149"/>
              <a:ext cx="2280699" cy="16383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492C4FA-62B7-460A-8EBE-1F5DBCDE14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2007" y="182024"/>
              <a:ext cx="1447524" cy="612592"/>
            </a:xfrm>
            <a:prstGeom prst="rect">
              <a:avLst/>
            </a:prstGeom>
          </p:spPr>
        </p:pic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ED8F57-9096-46B2-83A1-91C8B6B01B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224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eal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43D78F-B4F7-46D2-9D51-BFE25354FE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-36576" y="0"/>
            <a:ext cx="918057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25A142-862E-4276-8330-5A511A10F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1023" y="430866"/>
            <a:ext cx="6524441" cy="9074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5056394-6E39-44D6-A84F-946F25B66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1022" y="1600200"/>
            <a:ext cx="6524441" cy="4525963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68A987-2122-45F4-BE4E-C6E73D437D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8400" y="6174636"/>
            <a:ext cx="1193282" cy="50499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6586E2-CD3B-40B2-93B2-00AD628510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3103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Light Blue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629F1E2-78A1-4A88-854B-8E6555297A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1" y="-47624"/>
            <a:ext cx="9144000" cy="690086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BD8BAC-DDB7-4AB9-8E5A-3CB2B69E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8771" y="1347017"/>
            <a:ext cx="6102532" cy="90744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C45A5E7-B72C-4EE6-896A-CC478F34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8771" y="2325107"/>
            <a:ext cx="6102532" cy="3658505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DC7D83-C384-44CD-820A-015B4829AF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0753" y="6165927"/>
            <a:ext cx="1193282" cy="50499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293F95-6D37-49A6-912F-7F4242D7C4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878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nk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126D747-76A7-6449-91DE-892D0EE10D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0975" y="5033637"/>
            <a:ext cx="1343025" cy="182436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8CDAA96-69EB-4E56-9E17-F6EA815C1A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9851772-B432-416D-A7E4-B7B95EBB3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3175" y="430866"/>
            <a:ext cx="6293739" cy="9074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C564FAA-8B31-4565-93B2-7336ACAEE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3175" y="1600200"/>
            <a:ext cx="6293739" cy="4525963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B73D27-1C10-4BAA-ACC8-EA8DB404B31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8400" y="6174636"/>
            <a:ext cx="1193282" cy="504996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C31E6-1FC8-4378-8D14-EB7AB7BBBB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1143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–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OS_PPT_Bits6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3A61E44-BDF4-4269-B043-B9D874289F6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5457" y="1333827"/>
            <a:ext cx="5566743" cy="284988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6000">
                <a:solidFill>
                  <a:schemeClr val="tx1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insert divider slide title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65A941-B20B-4ADA-8D3F-1D5430CE5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903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–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OS_PPT_Bits4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17DF93-986C-4305-80EE-6F3D8305AB2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147489" y="657171"/>
            <a:ext cx="5566743" cy="284988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6000">
                <a:solidFill>
                  <a:schemeClr val="tx1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insert divider slide title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1641D4-444A-456A-A8D1-DFD54BBD4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2680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Orange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E8319C-640E-4E4F-B4BA-84F33F85DB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9144000" cy="6934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AE6348-AD43-45DC-9074-9F71603D7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07" y="421173"/>
            <a:ext cx="5209363" cy="5389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9C3487F-1BF0-436C-B2AE-1FF890AC1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407" y="1649560"/>
            <a:ext cx="5209363" cy="4407599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A39B1EF-03CB-43DF-B028-607CCA8B8345}"/>
              </a:ext>
            </a:extLst>
          </p:cNvPr>
          <p:cNvGrpSpPr/>
          <p:nvPr userDrawn="1"/>
        </p:nvGrpSpPr>
        <p:grpSpPr>
          <a:xfrm>
            <a:off x="5892452" y="4988792"/>
            <a:ext cx="5734282" cy="1924050"/>
            <a:chOff x="5892452" y="4988792"/>
            <a:chExt cx="5734282" cy="1924050"/>
          </a:xfrm>
        </p:grpSpPr>
        <p:pic>
          <p:nvPicPr>
            <p:cNvPr id="9" name="Picture 8" descr="Untitled-1.png">
              <a:extLst>
                <a:ext uri="{FF2B5EF4-FFF2-40B4-BE49-F238E27FC236}">
                  <a16:creationId xmlns:a16="http://schemas.microsoft.com/office/drawing/2014/main" id="{97EA4BBA-3660-4C78-99D8-A6A7939ECC5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92452" y="4988792"/>
              <a:ext cx="5734282" cy="192405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586DF27-1DB1-44C5-B767-7A0423699C7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533" y="6057159"/>
              <a:ext cx="1364785" cy="577575"/>
            </a:xfrm>
            <a:prstGeom prst="rect">
              <a:avLst/>
            </a:prstGeom>
          </p:spPr>
        </p:pic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C6A0D2-2320-4B18-8414-68EED7303B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0545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Dark Blue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C1CE00-1E30-4D08-8B22-8C1CA363CB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95B5DCD-B71C-4422-BF93-5516BB9CC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282" y="436917"/>
            <a:ext cx="5599939" cy="5389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46E074A-BC7D-46B3-875D-D17CE026F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282" y="1800225"/>
            <a:ext cx="5599939" cy="4016099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7E36CD8-A24B-4BE9-941A-FD509DAE715F}"/>
              </a:ext>
            </a:extLst>
          </p:cNvPr>
          <p:cNvGrpSpPr/>
          <p:nvPr userDrawn="1"/>
        </p:nvGrpSpPr>
        <p:grpSpPr>
          <a:xfrm>
            <a:off x="6986780" y="-556821"/>
            <a:ext cx="2157220" cy="1881804"/>
            <a:chOff x="6986780" y="-556821"/>
            <a:chExt cx="2157220" cy="188180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73B4FE9-96FC-41BD-8A1B-9163DBC940F6}"/>
                </a:ext>
              </a:extLst>
            </p:cNvPr>
            <p:cNvGrpSpPr/>
            <p:nvPr userDrawn="1"/>
          </p:nvGrpSpPr>
          <p:grpSpPr>
            <a:xfrm>
              <a:off x="6986780" y="-556821"/>
              <a:ext cx="2157220" cy="1881804"/>
              <a:chOff x="6986780" y="-556821"/>
              <a:chExt cx="2157220" cy="1881804"/>
            </a:xfrm>
          </p:grpSpPr>
          <p:pic>
            <p:nvPicPr>
              <p:cNvPr id="11" name="Picture 10" descr="Untitled-1.png">
                <a:extLst>
                  <a:ext uri="{FF2B5EF4-FFF2-40B4-BE49-F238E27FC236}">
                    <a16:creationId xmlns:a16="http://schemas.microsoft.com/office/drawing/2014/main" id="{F44B695F-2667-463B-8885-AC5530BD080A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6986780" y="-556821"/>
                <a:ext cx="2157220" cy="1881804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E38B3D8-9823-4BC2-BA8C-0ABF0DB1770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28782" y="273271"/>
                <a:ext cx="1364785" cy="577575"/>
              </a:xfrm>
              <a:prstGeom prst="rect">
                <a:avLst/>
              </a:prstGeom>
            </p:spPr>
          </p:pic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AFEFF40-1A86-472F-A8AA-351A5B779A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28782" y="273271"/>
              <a:ext cx="1397082" cy="591244"/>
            </a:xfrm>
            <a:prstGeom prst="rect">
              <a:avLst/>
            </a:prstGeom>
          </p:spPr>
        </p:pic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A0D758-CEB8-4611-8383-52CEEA6901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87272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eal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43D78F-B4F7-46D2-9D51-BFE25354FE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16" y="0"/>
            <a:ext cx="913028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25A142-862E-4276-8330-5A511A10F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83" y="421173"/>
            <a:ext cx="6524441" cy="9074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5056394-6E39-44D6-A84F-946F25B66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353" y="1600200"/>
            <a:ext cx="6524441" cy="4525963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9CFBF2A-A6C4-480A-A9DD-AAFFF4207B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185" y="6184329"/>
            <a:ext cx="1193282" cy="50499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214FD3-D3D5-4587-BFB5-A2483B2609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6668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_Logo bottom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C49F316-07E2-C54E-922B-067E0BBC68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8162" y="2673255"/>
            <a:ext cx="4207735" cy="953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8163" y="3626405"/>
            <a:ext cx="4207735" cy="475513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3663" y="485902"/>
            <a:ext cx="2133600" cy="365125"/>
          </a:xfrm>
        </p:spPr>
        <p:txBody>
          <a:bodyPr/>
          <a:lstStyle>
            <a:lvl1pPr algn="r">
              <a:defRPr sz="1100"/>
            </a:lvl1pPr>
          </a:lstStyle>
          <a:p>
            <a:fld id="{BB3C7F1B-773D-4305-9127-DA2026FBB62B}" type="datetime4">
              <a:rPr lang="en-GB" smtClean="0"/>
              <a:t>15 May 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7269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Light Blue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629F1E2-78A1-4A88-854B-8E6555297A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-47624"/>
            <a:ext cx="9144000" cy="690086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BD8BAC-DDB7-4AB9-8E5A-3CB2B69E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83" y="421173"/>
            <a:ext cx="5326577" cy="90744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C45A5E7-B72C-4EE6-896A-CC478F34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353" y="1600200"/>
            <a:ext cx="5316807" cy="4407599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DC7D83-C384-44CD-820A-015B4829AF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68" y="6184329"/>
            <a:ext cx="1193282" cy="50499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9E720E-A8DA-4C57-AB1A-970F63DD9F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7240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ink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126D747-76A7-6449-91DE-892D0EE10D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0975" y="5033637"/>
            <a:ext cx="1343025" cy="182436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8CDAA96-69EB-4E56-9E17-F6EA815C1A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7136"/>
            <a:ext cx="9144000" cy="68508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6525964-1859-4FD4-AC8D-543A2C27B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83" y="421173"/>
            <a:ext cx="5941892" cy="90744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DDECAB4-CE8F-4801-894E-7A7B8EBD43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353" y="1600200"/>
            <a:ext cx="5941892" cy="4407599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9F6D13-260D-493D-AA83-D219154FBF9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68" y="6184329"/>
            <a:ext cx="1193282" cy="50499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75720E-B7B8-4F6B-8EED-B2BF4DA202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7172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rabecular –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OLID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94FBD2-E433-BD4A-952C-1DDB50AD95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102761" cy="60728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8ED6F2-B8EB-0A4E-89E6-DED53E413F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107" y="-1"/>
            <a:ext cx="1587894" cy="320682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5A98A6F-FEA0-4BEB-9778-ABA68CE96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446" y="1149689"/>
            <a:ext cx="6022291" cy="90744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04C9927-BAA9-4121-97CA-FB01058D1BF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66908" y="2132729"/>
            <a:ext cx="6022291" cy="300380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insert text</a:t>
            </a:r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B8333D6-F3E0-4495-9F04-0CE345EA2787}"/>
              </a:ext>
            </a:extLst>
          </p:cNvPr>
          <p:cNvGrpSpPr/>
          <p:nvPr userDrawn="1"/>
        </p:nvGrpSpPr>
        <p:grpSpPr>
          <a:xfrm>
            <a:off x="5841430" y="4993324"/>
            <a:ext cx="5734282" cy="1924050"/>
            <a:chOff x="5841430" y="4993324"/>
            <a:chExt cx="5734282" cy="1924050"/>
          </a:xfrm>
        </p:grpSpPr>
        <p:pic>
          <p:nvPicPr>
            <p:cNvPr id="11" name="Picture 10" descr="Untitled-1.png">
              <a:extLst>
                <a:ext uri="{FF2B5EF4-FFF2-40B4-BE49-F238E27FC236}">
                  <a16:creationId xmlns:a16="http://schemas.microsoft.com/office/drawing/2014/main" id="{B039A9D4-83FE-41E8-9B5E-D8067F9AF6C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41430" y="4993324"/>
              <a:ext cx="5734282" cy="192405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3838A95-4696-49CA-A355-973E4FD0E9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58036" y="5978434"/>
              <a:ext cx="1536284" cy="650154"/>
            </a:xfrm>
            <a:prstGeom prst="rect">
              <a:avLst/>
            </a:prstGeom>
          </p:spPr>
        </p:pic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E81E9B-EE70-4F42-BCBC-909AAD689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6336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rabecular   –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4AD3EC8-11E5-4B51-908B-A7E6D9A1D03C}"/>
              </a:ext>
            </a:extLst>
          </p:cNvPr>
          <p:cNvGrpSpPr/>
          <p:nvPr userDrawn="1"/>
        </p:nvGrpSpPr>
        <p:grpSpPr>
          <a:xfrm>
            <a:off x="0" y="-571254"/>
            <a:ext cx="9144000" cy="7429254"/>
            <a:chOff x="0" y="-571254"/>
            <a:chExt cx="9144000" cy="742925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FFAE5D2-5B8F-E04C-8BA0-01EF4EBFAD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F139BA2-6355-4258-A844-6E684A0DE3BA}"/>
                </a:ext>
              </a:extLst>
            </p:cNvPr>
            <p:cNvGrpSpPr/>
            <p:nvPr userDrawn="1"/>
          </p:nvGrpSpPr>
          <p:grpSpPr>
            <a:xfrm>
              <a:off x="6986780" y="-571254"/>
              <a:ext cx="2157220" cy="1881804"/>
              <a:chOff x="5371562" y="-1030958"/>
              <a:chExt cx="2157220" cy="1881804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BCF0B89-27B1-4FB5-8338-0E263077589A}"/>
                  </a:ext>
                </a:extLst>
              </p:cNvPr>
              <p:cNvGrpSpPr/>
              <p:nvPr userDrawn="1"/>
            </p:nvGrpSpPr>
            <p:grpSpPr>
              <a:xfrm>
                <a:off x="5371562" y="-1030958"/>
                <a:ext cx="2157220" cy="1881804"/>
                <a:chOff x="6986780" y="-556821"/>
                <a:chExt cx="2157220" cy="1881804"/>
              </a:xfrm>
            </p:grpSpPr>
            <p:pic>
              <p:nvPicPr>
                <p:cNvPr id="11" name="Picture 10" descr="Untitled-1.png">
                  <a:extLst>
                    <a:ext uri="{FF2B5EF4-FFF2-40B4-BE49-F238E27FC236}">
                      <a16:creationId xmlns:a16="http://schemas.microsoft.com/office/drawing/2014/main" id="{9D6D9A20-0B51-481D-90FA-A9030302614A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 flipH="1">
                  <a:off x="6986780" y="-556821"/>
                  <a:ext cx="2157220" cy="1881804"/>
                </a:xfrm>
                <a:prstGeom prst="rect">
                  <a:avLst/>
                </a:prstGeom>
              </p:spPr>
            </p:pic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70316843-DDA8-4F80-AAC5-85CD0C85A062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28782" y="273271"/>
                  <a:ext cx="1364785" cy="577575"/>
                </a:xfrm>
                <a:prstGeom prst="rect">
                  <a:avLst/>
                </a:prstGeom>
              </p:spPr>
            </p:pic>
          </p:grp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D5F86F28-F725-4C14-BE48-9A6679E3955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13564" y="-207928"/>
                <a:ext cx="1364784" cy="577576"/>
              </a:xfrm>
              <a:prstGeom prst="rect">
                <a:avLst/>
              </a:prstGeom>
            </p:spPr>
          </p:pic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08100B4-DED1-7446-9102-855F8999D0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8595360" cy="61572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126D747-76A7-6449-91DE-892D0EE10D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2153" y="5033637"/>
            <a:ext cx="2461847" cy="1824363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08B650-9FDF-420A-853E-2A439AE8464B}"/>
              </a:ext>
            </a:extLst>
          </p:cNvPr>
          <p:cNvSpPr>
            <a:spLocks noGrp="1"/>
          </p:cNvSpPr>
          <p:nvPr userDrawn="1">
            <p:ph idx="10" hasCustomPrompt="1"/>
          </p:nvPr>
        </p:nvSpPr>
        <p:spPr>
          <a:xfrm>
            <a:off x="1135809" y="2116836"/>
            <a:ext cx="6022291" cy="300380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insert text</a:t>
            </a:r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1533AF1-7104-4255-97D8-49DEC5CECB27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51618" y="1127097"/>
            <a:ext cx="6022291" cy="90744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D7B3C0CB-9EB3-4583-A613-D63790B91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81955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8371BC2F-3E0C-4FB4-98FA-7AD68CAE726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429249" y="1562100"/>
            <a:ext cx="3714751" cy="428485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 sz="1000"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lang="en-US"/>
              <a:t>Place picture in Slide Master layout and ‘send to back’</a:t>
            </a:r>
          </a:p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BE66AC1-4670-488B-8CA4-20350CFC14B3}"/>
              </a:ext>
            </a:extLst>
          </p:cNvPr>
          <p:cNvGrpSpPr/>
          <p:nvPr userDrawn="1"/>
        </p:nvGrpSpPr>
        <p:grpSpPr>
          <a:xfrm>
            <a:off x="-1" y="-36809"/>
            <a:ext cx="9144001" cy="6894810"/>
            <a:chOff x="-1" y="-36809"/>
            <a:chExt cx="9144001" cy="689481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9B27F4A-9742-4577-BF98-A469C15611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" y="-36809"/>
              <a:ext cx="9144001" cy="6894810"/>
            </a:xfrm>
            <a:prstGeom prst="rect">
              <a:avLst/>
            </a:prstGeom>
          </p:spPr>
        </p:pic>
        <p:pic>
          <p:nvPicPr>
            <p:cNvPr id="11" name="Picture 10" descr="Untitled-1.png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2946588" y="5888522"/>
              <a:ext cx="2975762" cy="969478"/>
            </a:xfrm>
            <a:prstGeom prst="rect">
              <a:avLst/>
            </a:prstGeom>
          </p:spPr>
        </p:pic>
      </p:grpSp>
      <p:pic>
        <p:nvPicPr>
          <p:cNvPr id="7" name="Picture 6" descr="Untitled-1.pn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1011049"/>
            <a:ext cx="4751201" cy="5073432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557134" y="1921828"/>
            <a:ext cx="2856180" cy="3268550"/>
          </a:xfrm>
        </p:spPr>
        <p:txBody>
          <a:bodyPr anchor="ctr"/>
          <a:lstStyle>
            <a:lvl1pPr marL="0" indent="0">
              <a:buNone/>
              <a:defRPr sz="1700"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 err="1"/>
              <a:t>Lorem</a:t>
            </a:r>
            <a:r>
              <a:rPr lang="en-GB"/>
              <a:t> </a:t>
            </a:r>
            <a:r>
              <a:rPr lang="en-GB" err="1"/>
              <a:t>ipsum</a:t>
            </a:r>
            <a:r>
              <a:rPr lang="en-GB"/>
              <a:t>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 </a:t>
            </a:r>
            <a:r>
              <a:rPr lang="en-GB" err="1"/>
              <a:t>Etiam</a:t>
            </a:r>
            <a:r>
              <a:rPr lang="en-GB"/>
              <a:t> </a:t>
            </a:r>
            <a:r>
              <a:rPr lang="en-GB" err="1"/>
              <a:t>mollis</a:t>
            </a:r>
            <a:r>
              <a:rPr lang="en-GB"/>
              <a:t> lacus in </a:t>
            </a:r>
            <a:r>
              <a:rPr lang="en-GB" err="1"/>
              <a:t>augue</a:t>
            </a:r>
            <a:r>
              <a:rPr lang="en-GB"/>
              <a:t> </a:t>
            </a:r>
            <a:r>
              <a:rPr lang="en-GB" err="1"/>
              <a:t>porttitor</a:t>
            </a:r>
            <a:r>
              <a:rPr lang="en-GB"/>
              <a:t>, id </a:t>
            </a:r>
            <a:r>
              <a:rPr lang="en-GB" err="1"/>
              <a:t>maximus</a:t>
            </a:r>
            <a:r>
              <a:rPr lang="en-GB"/>
              <a:t> </a:t>
            </a:r>
            <a:r>
              <a:rPr lang="en-GB" err="1"/>
              <a:t>augue</a:t>
            </a:r>
            <a:r>
              <a:rPr lang="en-GB"/>
              <a:t> </a:t>
            </a:r>
            <a:r>
              <a:rPr lang="en-GB" err="1"/>
              <a:t>viverra</a:t>
            </a:r>
            <a:r>
              <a:rPr lang="en-GB"/>
              <a:t>. </a:t>
            </a:r>
            <a:r>
              <a:rPr lang="en-GB" err="1"/>
              <a:t>Vivamus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 </a:t>
            </a:r>
            <a:r>
              <a:rPr lang="en-GB" err="1"/>
              <a:t>tortor</a:t>
            </a:r>
            <a:r>
              <a:rPr lang="en-GB"/>
              <a:t> </a:t>
            </a:r>
            <a:r>
              <a:rPr lang="en-GB" err="1"/>
              <a:t>maximus</a:t>
            </a:r>
            <a:r>
              <a:rPr lang="en-GB"/>
              <a:t>, </a:t>
            </a:r>
            <a:r>
              <a:rPr lang="en-GB" err="1"/>
              <a:t>elementum</a:t>
            </a:r>
            <a:r>
              <a:rPr lang="en-GB"/>
              <a:t> magna a, </a:t>
            </a:r>
            <a:r>
              <a:rPr lang="en-GB" err="1"/>
              <a:t>vestibulum</a:t>
            </a:r>
            <a:r>
              <a:rPr lang="en-GB"/>
              <a:t> </a:t>
            </a:r>
            <a:r>
              <a:rPr lang="en-GB" err="1"/>
              <a:t>lectus</a:t>
            </a:r>
            <a:r>
              <a:rPr lang="en-GB"/>
              <a:t>.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E55CC2-AA07-4082-AEAC-E93AD1543B0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00809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Image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46825" y="1210235"/>
            <a:ext cx="5797176" cy="56477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 sz="1000"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lang="en-US"/>
              <a:t>Place picture in Slide Master layout and ‘send to back’</a:t>
            </a:r>
          </a:p>
          <a:p>
            <a:endParaRPr lang="en-US"/>
          </a:p>
        </p:txBody>
      </p:sp>
      <p:pic>
        <p:nvPicPr>
          <p:cNvPr id="5" name="Picture 4" descr="ROS_PPT_Bit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F7D00-4BA5-4FF1-865F-EDD74D7148D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6677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ight Imag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46CD9038-8C93-4BF4-B284-6C6EA0541EE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381250" y="1123951"/>
            <a:ext cx="6762751" cy="573405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 sz="1000"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lang="en-US"/>
              <a:t>Place picture in Slide Master layout and ‘send to back’</a:t>
            </a:r>
          </a:p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6077FD2-4FA8-46FF-A673-366546927780}"/>
              </a:ext>
            </a:extLst>
          </p:cNvPr>
          <p:cNvGrpSpPr/>
          <p:nvPr userDrawn="1"/>
        </p:nvGrpSpPr>
        <p:grpSpPr>
          <a:xfrm>
            <a:off x="-1" y="0"/>
            <a:ext cx="9144001" cy="6858001"/>
            <a:chOff x="0" y="0"/>
            <a:chExt cx="9144001" cy="685800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30AE1DF-136F-486A-AF5A-A0B034ADF9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" y="0"/>
              <a:ext cx="9144000" cy="6858001"/>
            </a:xfrm>
            <a:prstGeom prst="rect">
              <a:avLst/>
            </a:prstGeom>
          </p:spPr>
        </p:pic>
        <p:pic>
          <p:nvPicPr>
            <p:cNvPr id="10" name="Picture 9" descr="Untitled-1.png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328615"/>
              <a:ext cx="2074585" cy="240667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A90B667-DAE9-4069-9F23-723C14983740}"/>
              </a:ext>
            </a:extLst>
          </p:cNvPr>
          <p:cNvGrpSpPr/>
          <p:nvPr userDrawn="1"/>
        </p:nvGrpSpPr>
        <p:grpSpPr>
          <a:xfrm>
            <a:off x="-1800341" y="4933950"/>
            <a:ext cx="5734282" cy="1924050"/>
            <a:chOff x="-1800341" y="4933950"/>
            <a:chExt cx="5734282" cy="192405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F0D3DA3-5C31-4B72-9701-B09D8AC1842F}"/>
                </a:ext>
              </a:extLst>
            </p:cNvPr>
            <p:cNvGrpSpPr/>
            <p:nvPr userDrawn="1"/>
          </p:nvGrpSpPr>
          <p:grpSpPr>
            <a:xfrm>
              <a:off x="-1800341" y="4933950"/>
              <a:ext cx="5734282" cy="1924050"/>
              <a:chOff x="-1800341" y="4933950"/>
              <a:chExt cx="5734282" cy="1924050"/>
            </a:xfrm>
          </p:grpSpPr>
          <p:pic>
            <p:nvPicPr>
              <p:cNvPr id="17" name="Picture 16" descr="Untitled-1.png">
                <a:extLst>
                  <a:ext uri="{FF2B5EF4-FFF2-40B4-BE49-F238E27FC236}">
                    <a16:creationId xmlns:a16="http://schemas.microsoft.com/office/drawing/2014/main" id="{FBF8F8D1-3C26-4059-AFCA-0DDF61A8A01F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800341" y="4933950"/>
                <a:ext cx="5734282" cy="1924050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9466C6D0-4D7B-4120-BCC5-5B364FE1B2F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407" y="5991639"/>
                <a:ext cx="1364785" cy="577575"/>
              </a:xfrm>
              <a:prstGeom prst="rect">
                <a:avLst/>
              </a:prstGeom>
            </p:spPr>
          </p:pic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7BD8DFA-7533-4F5B-A322-CDC0124E65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207" y="5955349"/>
              <a:ext cx="1536284" cy="650154"/>
            </a:xfrm>
            <a:prstGeom prst="rect">
              <a:avLst/>
            </a:prstGeom>
          </p:spPr>
        </p:pic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DC8BF5-1863-4848-AEB5-8FE564C93EF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2173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A12998B9-B136-4040-91AD-97418105B83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1328616"/>
            <a:ext cx="7515225" cy="5545993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 sz="1000"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lang="en-US"/>
              <a:t>Place picture in Slide Master layout and ‘send to back’</a:t>
            </a:r>
          </a:p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59F7043-2764-442B-8DB4-1A085C5A529A}"/>
              </a:ext>
            </a:extLst>
          </p:cNvPr>
          <p:cNvGrpSpPr/>
          <p:nvPr userDrawn="1"/>
        </p:nvGrpSpPr>
        <p:grpSpPr>
          <a:xfrm>
            <a:off x="0" y="9525"/>
            <a:ext cx="9144000" cy="6838950"/>
            <a:chOff x="0" y="9525"/>
            <a:chExt cx="9144000" cy="683895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B399864-9480-4F5D-9B23-F6A56EF4EF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9525"/>
              <a:ext cx="9144000" cy="6838950"/>
            </a:xfrm>
            <a:prstGeom prst="rect">
              <a:avLst/>
            </a:prstGeom>
          </p:spPr>
        </p:pic>
        <p:pic>
          <p:nvPicPr>
            <p:cNvPr id="10" name="Picture 9" descr="Untitled-1.png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6631847" y="1011048"/>
              <a:ext cx="2512153" cy="3471304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D34B6F48-018A-4A5E-B3C2-0B3E6D6E1E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1E9DFA3-DA3A-4AE5-8885-02E6407F51E5}"/>
              </a:ext>
            </a:extLst>
          </p:cNvPr>
          <p:cNvSpPr txBox="1">
            <a:spLocks/>
          </p:cNvSpPr>
          <p:nvPr userDrawn="1"/>
        </p:nvSpPr>
        <p:spPr>
          <a:xfrm>
            <a:off x="677984" y="573573"/>
            <a:ext cx="8043742" cy="90744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Verdana"/>
                <a:ea typeface="+mj-ea"/>
                <a:cs typeface="Verdana"/>
              </a:defRPr>
            </a:lvl1pPr>
          </a:lstStyle>
          <a:p>
            <a:endParaRPr lang="en-US" sz="300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86F0F7-21C5-4953-93BE-4505998B541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17782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A12998B9-B136-4040-91AD-97418105B83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328614"/>
            <a:ext cx="7515225" cy="5545993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 sz="1000"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lang="en-US"/>
              <a:t>Place picture in Slide Master layout and ‘send to back’</a:t>
            </a:r>
          </a:p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59F7043-2764-442B-8DB4-1A085C5A529A}"/>
              </a:ext>
            </a:extLst>
          </p:cNvPr>
          <p:cNvGrpSpPr/>
          <p:nvPr userDrawn="1"/>
        </p:nvGrpSpPr>
        <p:grpSpPr>
          <a:xfrm>
            <a:off x="0" y="9525"/>
            <a:ext cx="9144000" cy="6838950"/>
            <a:chOff x="0" y="9525"/>
            <a:chExt cx="9144000" cy="683895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B399864-9480-4F5D-9B23-F6A56EF4EF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9525"/>
              <a:ext cx="9144000" cy="6838950"/>
            </a:xfrm>
            <a:prstGeom prst="rect">
              <a:avLst/>
            </a:prstGeom>
          </p:spPr>
        </p:pic>
        <p:pic>
          <p:nvPicPr>
            <p:cNvPr id="10" name="Picture 9" descr="Untitled-1.png"/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6631847" y="1011048"/>
              <a:ext cx="2512153" cy="3471304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D34B6F48-018A-4A5E-B3C2-0B3E6D6E1E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1E9DFA3-DA3A-4AE5-8885-02E6407F51E5}"/>
              </a:ext>
            </a:extLst>
          </p:cNvPr>
          <p:cNvSpPr txBox="1">
            <a:spLocks/>
          </p:cNvSpPr>
          <p:nvPr userDrawn="1"/>
        </p:nvSpPr>
        <p:spPr>
          <a:xfrm>
            <a:off x="677983" y="573573"/>
            <a:ext cx="8043742" cy="90744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Verdana"/>
                <a:ea typeface="+mj-ea"/>
                <a:cs typeface="Verdana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86F0F7-21C5-4953-93BE-4505998B541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17782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–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OS_PPT_Bits6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FCE87DC-29E8-4BC9-81F0-15113EF814F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18976" y="385424"/>
            <a:ext cx="5071157" cy="3037254"/>
          </a:xfrm>
        </p:spPr>
        <p:txBody>
          <a:bodyPr/>
          <a:lstStyle>
            <a:lvl1pPr marL="0" indent="0">
              <a:buNone/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“</a:t>
            </a:r>
            <a:r>
              <a:rPr lang="en-GB" err="1"/>
              <a:t>Lorem</a:t>
            </a:r>
            <a:r>
              <a:rPr lang="en-GB"/>
              <a:t> </a:t>
            </a:r>
            <a:r>
              <a:rPr lang="en-GB" err="1"/>
              <a:t>ipsum</a:t>
            </a:r>
            <a:r>
              <a:rPr lang="en-GB"/>
              <a:t>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 </a:t>
            </a:r>
            <a:r>
              <a:rPr lang="en-GB" err="1"/>
              <a:t>Etiam</a:t>
            </a:r>
            <a:r>
              <a:rPr lang="en-GB"/>
              <a:t> </a:t>
            </a:r>
            <a:r>
              <a:rPr lang="en-GB" err="1"/>
              <a:t>mollis</a:t>
            </a:r>
            <a:r>
              <a:rPr lang="en-GB"/>
              <a:t> lacus in </a:t>
            </a:r>
            <a:r>
              <a:rPr lang="en-GB" err="1"/>
              <a:t>augue</a:t>
            </a:r>
            <a:r>
              <a:rPr lang="en-GB"/>
              <a:t> </a:t>
            </a:r>
            <a:r>
              <a:rPr lang="en-GB" err="1"/>
              <a:t>porttitor</a:t>
            </a:r>
            <a:r>
              <a:rPr lang="en-GB"/>
              <a:t>, id </a:t>
            </a:r>
            <a:r>
              <a:rPr lang="en-GB" err="1"/>
              <a:t>maximus</a:t>
            </a:r>
            <a:r>
              <a:rPr lang="en-GB"/>
              <a:t> </a:t>
            </a:r>
            <a:r>
              <a:rPr lang="en-GB" err="1"/>
              <a:t>augue</a:t>
            </a:r>
            <a:r>
              <a:rPr lang="en-GB"/>
              <a:t> </a:t>
            </a:r>
            <a:r>
              <a:rPr lang="en-GB" err="1"/>
              <a:t>viverra</a:t>
            </a:r>
            <a:r>
              <a:rPr lang="en-GB"/>
              <a:t>. </a:t>
            </a:r>
            <a:r>
              <a:rPr lang="en-GB" err="1"/>
              <a:t>Vivamus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 </a:t>
            </a:r>
            <a:r>
              <a:rPr lang="en-GB" err="1"/>
              <a:t>tortor</a:t>
            </a:r>
            <a:r>
              <a:rPr lang="en-GB"/>
              <a:t> </a:t>
            </a:r>
            <a:r>
              <a:rPr lang="en-GB" err="1"/>
              <a:t>maximus</a:t>
            </a:r>
            <a:r>
              <a:rPr lang="en-GB"/>
              <a:t>, </a:t>
            </a:r>
            <a:r>
              <a:rPr lang="en-GB" err="1"/>
              <a:t>elementum</a:t>
            </a:r>
            <a:r>
              <a:rPr lang="en-GB"/>
              <a:t> magna a, </a:t>
            </a:r>
            <a:r>
              <a:rPr lang="en-GB" err="1"/>
              <a:t>vestibulum</a:t>
            </a:r>
            <a:r>
              <a:rPr lang="en-GB"/>
              <a:t> </a:t>
            </a:r>
            <a:r>
              <a:rPr lang="en-GB" err="1"/>
              <a:t>lectus</a:t>
            </a:r>
            <a:r>
              <a:rPr lang="en-GB"/>
              <a:t>.”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C8F9B3-FFBE-4999-903D-74632AEFC6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0684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Logo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FF95767-3500-D448-8A14-37C65672F9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3663" y="6356350"/>
            <a:ext cx="2133600" cy="365125"/>
          </a:xfrm>
        </p:spPr>
        <p:txBody>
          <a:bodyPr/>
          <a:lstStyle>
            <a:lvl1pPr algn="r">
              <a:defRPr sz="1100"/>
            </a:lvl1pPr>
          </a:lstStyle>
          <a:p>
            <a:fld id="{B829A319-3DF8-4165-9A72-C90E53D3CBDD}" type="datetime4">
              <a:rPr lang="en-GB" smtClean="0"/>
              <a:t>15 May 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5624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–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OS_PPT_Bits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576725" y="305511"/>
            <a:ext cx="5071157" cy="3037254"/>
          </a:xfrm>
        </p:spPr>
        <p:txBody>
          <a:bodyPr/>
          <a:lstStyle>
            <a:lvl1pPr marL="0" indent="0">
              <a:buNone/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“</a:t>
            </a:r>
            <a:r>
              <a:rPr lang="en-GB" err="1"/>
              <a:t>Lorem</a:t>
            </a:r>
            <a:r>
              <a:rPr lang="en-GB"/>
              <a:t> </a:t>
            </a:r>
            <a:r>
              <a:rPr lang="en-GB" err="1"/>
              <a:t>ipsum</a:t>
            </a:r>
            <a:r>
              <a:rPr lang="en-GB"/>
              <a:t>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 </a:t>
            </a:r>
            <a:r>
              <a:rPr lang="en-GB" err="1"/>
              <a:t>Etiam</a:t>
            </a:r>
            <a:r>
              <a:rPr lang="en-GB"/>
              <a:t> </a:t>
            </a:r>
            <a:r>
              <a:rPr lang="en-GB" err="1"/>
              <a:t>mollis</a:t>
            </a:r>
            <a:r>
              <a:rPr lang="en-GB"/>
              <a:t> lacus in </a:t>
            </a:r>
            <a:r>
              <a:rPr lang="en-GB" err="1"/>
              <a:t>augue</a:t>
            </a:r>
            <a:r>
              <a:rPr lang="en-GB"/>
              <a:t> </a:t>
            </a:r>
            <a:r>
              <a:rPr lang="en-GB" err="1"/>
              <a:t>porttitor</a:t>
            </a:r>
            <a:r>
              <a:rPr lang="en-GB"/>
              <a:t>, id </a:t>
            </a:r>
            <a:r>
              <a:rPr lang="en-GB" err="1"/>
              <a:t>maximus</a:t>
            </a:r>
            <a:r>
              <a:rPr lang="en-GB"/>
              <a:t> </a:t>
            </a:r>
            <a:r>
              <a:rPr lang="en-GB" err="1"/>
              <a:t>augue</a:t>
            </a:r>
            <a:r>
              <a:rPr lang="en-GB"/>
              <a:t> </a:t>
            </a:r>
            <a:r>
              <a:rPr lang="en-GB" err="1"/>
              <a:t>viverra</a:t>
            </a:r>
            <a:r>
              <a:rPr lang="en-GB"/>
              <a:t>. </a:t>
            </a:r>
            <a:r>
              <a:rPr lang="en-GB" err="1"/>
              <a:t>Vivamus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 </a:t>
            </a:r>
            <a:r>
              <a:rPr lang="en-GB" err="1"/>
              <a:t>tortor</a:t>
            </a:r>
            <a:r>
              <a:rPr lang="en-GB"/>
              <a:t> </a:t>
            </a:r>
            <a:r>
              <a:rPr lang="en-GB" err="1"/>
              <a:t>maximus</a:t>
            </a:r>
            <a:r>
              <a:rPr lang="en-GB"/>
              <a:t>, </a:t>
            </a:r>
            <a:r>
              <a:rPr lang="en-GB" err="1"/>
              <a:t>elementum</a:t>
            </a:r>
            <a:r>
              <a:rPr lang="en-GB"/>
              <a:t> magna a, </a:t>
            </a:r>
            <a:r>
              <a:rPr lang="en-GB" err="1"/>
              <a:t>vestibulum</a:t>
            </a:r>
            <a:r>
              <a:rPr lang="en-GB"/>
              <a:t> </a:t>
            </a:r>
            <a:r>
              <a:rPr lang="en-GB" err="1"/>
              <a:t>lectus</a:t>
            </a:r>
            <a:r>
              <a:rPr lang="en-GB"/>
              <a:t>.”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0AEE3-C21C-4216-A1B0-C0E541ED55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9203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–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OS_PPT_Bits5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87006" y="2505466"/>
            <a:ext cx="5071157" cy="3037254"/>
          </a:xfrm>
        </p:spPr>
        <p:txBody>
          <a:bodyPr/>
          <a:lstStyle>
            <a:lvl1pPr marL="0" indent="0">
              <a:buNone/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“</a:t>
            </a:r>
            <a:r>
              <a:rPr lang="en-GB" err="1"/>
              <a:t>Lorem</a:t>
            </a:r>
            <a:r>
              <a:rPr lang="en-GB"/>
              <a:t> </a:t>
            </a:r>
            <a:r>
              <a:rPr lang="en-GB" err="1"/>
              <a:t>ipsum</a:t>
            </a:r>
            <a:r>
              <a:rPr lang="en-GB"/>
              <a:t> </a:t>
            </a:r>
            <a:r>
              <a:rPr lang="en-GB" err="1"/>
              <a:t>dolor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, </a:t>
            </a:r>
            <a:r>
              <a:rPr lang="en-GB" err="1"/>
              <a:t>consectetur</a:t>
            </a:r>
            <a:r>
              <a:rPr lang="en-GB"/>
              <a:t> </a:t>
            </a:r>
            <a:r>
              <a:rPr lang="en-GB" err="1"/>
              <a:t>adipiscing</a:t>
            </a:r>
            <a:r>
              <a:rPr lang="en-GB"/>
              <a:t> </a:t>
            </a:r>
            <a:r>
              <a:rPr lang="en-GB" err="1"/>
              <a:t>elit</a:t>
            </a:r>
            <a:r>
              <a:rPr lang="en-GB"/>
              <a:t>. </a:t>
            </a:r>
            <a:r>
              <a:rPr lang="en-GB" err="1"/>
              <a:t>Etiam</a:t>
            </a:r>
            <a:r>
              <a:rPr lang="en-GB"/>
              <a:t> </a:t>
            </a:r>
            <a:r>
              <a:rPr lang="en-GB" err="1"/>
              <a:t>mollis</a:t>
            </a:r>
            <a:r>
              <a:rPr lang="en-GB"/>
              <a:t> lacus in </a:t>
            </a:r>
            <a:r>
              <a:rPr lang="en-GB" err="1"/>
              <a:t>augue</a:t>
            </a:r>
            <a:r>
              <a:rPr lang="en-GB"/>
              <a:t> </a:t>
            </a:r>
            <a:r>
              <a:rPr lang="en-GB" err="1"/>
              <a:t>porttitor</a:t>
            </a:r>
            <a:r>
              <a:rPr lang="en-GB"/>
              <a:t>, id </a:t>
            </a:r>
            <a:r>
              <a:rPr lang="en-GB" err="1"/>
              <a:t>maximus</a:t>
            </a:r>
            <a:r>
              <a:rPr lang="en-GB"/>
              <a:t> </a:t>
            </a:r>
            <a:r>
              <a:rPr lang="en-GB" err="1"/>
              <a:t>augue</a:t>
            </a:r>
            <a:r>
              <a:rPr lang="en-GB"/>
              <a:t> </a:t>
            </a:r>
            <a:r>
              <a:rPr lang="en-GB" err="1"/>
              <a:t>viverra</a:t>
            </a:r>
            <a:r>
              <a:rPr lang="en-GB"/>
              <a:t>. </a:t>
            </a:r>
            <a:r>
              <a:rPr lang="en-GB" err="1"/>
              <a:t>Vivamus</a:t>
            </a:r>
            <a:r>
              <a:rPr lang="en-GB"/>
              <a:t> sit </a:t>
            </a:r>
            <a:r>
              <a:rPr lang="en-GB" err="1"/>
              <a:t>amet</a:t>
            </a:r>
            <a:r>
              <a:rPr lang="en-GB"/>
              <a:t> </a:t>
            </a:r>
            <a:r>
              <a:rPr lang="en-GB" err="1"/>
              <a:t>tortor</a:t>
            </a:r>
            <a:r>
              <a:rPr lang="en-GB"/>
              <a:t> </a:t>
            </a:r>
            <a:r>
              <a:rPr lang="en-GB" err="1"/>
              <a:t>maximus</a:t>
            </a:r>
            <a:r>
              <a:rPr lang="en-GB"/>
              <a:t>, </a:t>
            </a:r>
            <a:r>
              <a:rPr lang="en-GB" err="1"/>
              <a:t>elementum</a:t>
            </a:r>
            <a:r>
              <a:rPr lang="en-GB"/>
              <a:t> magna a, </a:t>
            </a:r>
            <a:r>
              <a:rPr lang="en-GB" err="1"/>
              <a:t>vestibulum</a:t>
            </a:r>
            <a:r>
              <a:rPr lang="en-GB"/>
              <a:t> </a:t>
            </a:r>
            <a:r>
              <a:rPr lang="en-GB" err="1"/>
              <a:t>lectus</a:t>
            </a:r>
            <a:r>
              <a:rPr lang="en-GB"/>
              <a:t>.”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B6D235-3696-4B2B-B0BF-E96F68E7AE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59028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OLID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7" name="Picture 6" descr="Untitled-1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300941" y="941293"/>
            <a:ext cx="6843059" cy="59167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10" name="Picture 9" descr="Untitled-1.pn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28615"/>
            <a:ext cx="2074585" cy="24066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4D56DFB-0DC4-4168-9F36-7DDB4850C37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4262" y="6218177"/>
            <a:ext cx="1193282" cy="504996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1E1A58C-39C8-411E-AA0E-A2628414C290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599364" y="2397743"/>
            <a:ext cx="4969961" cy="300380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insert text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315813-6CE6-4F75-A57A-5640DB5E5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47050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OLID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Untitled-1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1011048"/>
            <a:ext cx="8128000" cy="5846952"/>
          </a:xfrm>
          <a:prstGeom prst="rect">
            <a:avLst/>
          </a:prstGeom>
        </p:spPr>
      </p:pic>
      <p:pic>
        <p:nvPicPr>
          <p:cNvPr id="10" name="Picture 9" descr="Untitled-1.pn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631848" y="1011048"/>
            <a:ext cx="2512153" cy="3471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34B6F48-018A-4A5E-B3C2-0B3E6D6E1E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1E9DFA3-DA3A-4AE5-8885-02E6407F51E5}"/>
              </a:ext>
            </a:extLst>
          </p:cNvPr>
          <p:cNvSpPr txBox="1">
            <a:spLocks/>
          </p:cNvSpPr>
          <p:nvPr userDrawn="1"/>
        </p:nvSpPr>
        <p:spPr>
          <a:xfrm>
            <a:off x="677984" y="573573"/>
            <a:ext cx="8043742" cy="90744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Verdana"/>
                <a:ea typeface="+mj-ea"/>
                <a:cs typeface="Verdana"/>
              </a:defRPr>
            </a:lvl1pPr>
          </a:lstStyle>
          <a:p>
            <a:endParaRPr lang="en-US" sz="300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563F2F6-FB5B-4246-9814-AD5856A0DC5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25584" y="2432622"/>
            <a:ext cx="4969961" cy="300380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insert text</a:t>
            </a:r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F8C6BE6-042C-4CDF-BCC0-B47A840B0EB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22" y="6184329"/>
            <a:ext cx="1193282" cy="50499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9D9103-B1E3-42F9-B768-F9398FEEC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04765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OLID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Untitled-1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1011048"/>
            <a:ext cx="8128000" cy="5846952"/>
          </a:xfrm>
          <a:prstGeom prst="rect">
            <a:avLst/>
          </a:prstGeom>
        </p:spPr>
      </p:pic>
      <p:pic>
        <p:nvPicPr>
          <p:cNvPr id="10" name="Picture 9" descr="Untitled-1.pn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631847" y="1011048"/>
            <a:ext cx="2512153" cy="3471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34B6F48-018A-4A5E-B3C2-0B3E6D6E1E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1E9DFA3-DA3A-4AE5-8885-02E6407F51E5}"/>
              </a:ext>
            </a:extLst>
          </p:cNvPr>
          <p:cNvSpPr txBox="1">
            <a:spLocks/>
          </p:cNvSpPr>
          <p:nvPr userDrawn="1"/>
        </p:nvSpPr>
        <p:spPr>
          <a:xfrm>
            <a:off x="677983" y="573573"/>
            <a:ext cx="8043742" cy="90744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Verdana"/>
                <a:ea typeface="+mj-ea"/>
                <a:cs typeface="Verdana"/>
              </a:defRPr>
            </a:lvl1pPr>
          </a:lstStyle>
          <a:p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563F2F6-FB5B-4246-9814-AD5856A0DC5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25583" y="2432622"/>
            <a:ext cx="4969961" cy="300380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insert text</a:t>
            </a:r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F8C6BE6-042C-4CDF-BCC0-B47A840B0EB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22" y="6184329"/>
            <a:ext cx="1193282" cy="50499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9D9103-B1E3-42F9-B768-F9398FEEC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04765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and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25583" y="1600199"/>
            <a:ext cx="8043325" cy="440759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000"/>
            </a:lvl1pPr>
          </a:lstStyle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78583A-EC0F-47B2-9810-31B03BFD0E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8400" y="6174636"/>
            <a:ext cx="1193282" cy="504996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1C56A8-4049-4529-B525-502AF01EC83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7363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-bleed imag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en-US"/>
              <a:t>Place picture in Slide Master layout and ‘send to back’</a:t>
            </a:r>
          </a:p>
        </p:txBody>
      </p:sp>
      <p:pic>
        <p:nvPicPr>
          <p:cNvPr id="11" name="Picture 10" descr="Untitled-1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182112" cy="214884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5B235E4-D86F-416A-9E06-FFEFDA3A6636}"/>
              </a:ext>
            </a:extLst>
          </p:cNvPr>
          <p:cNvGrpSpPr/>
          <p:nvPr userDrawn="1"/>
        </p:nvGrpSpPr>
        <p:grpSpPr>
          <a:xfrm>
            <a:off x="-1800341" y="4933950"/>
            <a:ext cx="5734282" cy="1924050"/>
            <a:chOff x="-1800341" y="4933950"/>
            <a:chExt cx="5734282" cy="192405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270724A-82F0-4FE6-B4E3-7DA10A99757E}"/>
                </a:ext>
              </a:extLst>
            </p:cNvPr>
            <p:cNvGrpSpPr/>
            <p:nvPr userDrawn="1"/>
          </p:nvGrpSpPr>
          <p:grpSpPr>
            <a:xfrm>
              <a:off x="-1800341" y="4933950"/>
              <a:ext cx="5734282" cy="1924050"/>
              <a:chOff x="-1800341" y="4933950"/>
              <a:chExt cx="5734282" cy="1924050"/>
            </a:xfrm>
          </p:grpSpPr>
          <p:pic>
            <p:nvPicPr>
              <p:cNvPr id="16" name="Picture 15" descr="Untitled-1.png">
                <a:extLst>
                  <a:ext uri="{FF2B5EF4-FFF2-40B4-BE49-F238E27FC236}">
                    <a16:creationId xmlns:a16="http://schemas.microsoft.com/office/drawing/2014/main" id="{F4B43823-3113-4381-9904-EE3910BC3BFF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800341" y="4933950"/>
                <a:ext cx="5734282" cy="1924050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4E2BEA30-2B8E-4A2C-89E2-F74ACFF5942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407" y="5991639"/>
                <a:ext cx="1364785" cy="577575"/>
              </a:xfrm>
              <a:prstGeom prst="rect">
                <a:avLst/>
              </a:prstGeom>
            </p:spPr>
          </p:pic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7C64E85-4C17-48F8-AB80-C22F36C332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207" y="5955349"/>
              <a:ext cx="1536284" cy="650154"/>
            </a:xfrm>
            <a:prstGeom prst="rect">
              <a:avLst/>
            </a:prstGeom>
          </p:spPr>
        </p:pic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86583EE7-E40F-4F87-AAD0-39D3E48E9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65" y="620698"/>
            <a:ext cx="2724982" cy="907442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C71864-EC5D-463E-972A-DA586B29900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73061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-bleed imag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 sz="1000"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lang="en-US"/>
              <a:t>Place picture in Slide Master layout and ‘send to back’</a:t>
            </a:r>
          </a:p>
          <a:p>
            <a:endParaRPr lang="en-US"/>
          </a:p>
        </p:txBody>
      </p:sp>
      <p:pic>
        <p:nvPicPr>
          <p:cNvPr id="8" name="Picture 7" descr="Untitled-1.png">
            <a:extLst>
              <a:ext uri="{FF2B5EF4-FFF2-40B4-BE49-F238E27FC236}">
                <a16:creationId xmlns:a16="http://schemas.microsoft.com/office/drawing/2014/main" id="{FD6ABA32-9145-4E33-8F48-AC5BDD2807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3850" y="5076826"/>
            <a:ext cx="10412711" cy="432762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06AC152-2802-46EE-8D42-201FE7A93A61}"/>
              </a:ext>
            </a:extLst>
          </p:cNvPr>
          <p:cNvGrpSpPr/>
          <p:nvPr userDrawn="1"/>
        </p:nvGrpSpPr>
        <p:grpSpPr>
          <a:xfrm>
            <a:off x="0" y="-285749"/>
            <a:ext cx="2280699" cy="1638300"/>
            <a:chOff x="-85725" y="-438149"/>
            <a:chExt cx="2280699" cy="1638300"/>
          </a:xfrm>
        </p:grpSpPr>
        <p:pic>
          <p:nvPicPr>
            <p:cNvPr id="11" name="Picture 10" descr="Untitled-1.png">
              <a:extLst>
                <a:ext uri="{FF2B5EF4-FFF2-40B4-BE49-F238E27FC236}">
                  <a16:creationId xmlns:a16="http://schemas.microsoft.com/office/drawing/2014/main" id="{A6767569-3844-4E44-A2CD-830FC8EDA7C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85725" y="-438149"/>
              <a:ext cx="2280699" cy="16383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661FFCB-A360-4C7C-9323-CCAD6CD01F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2007" y="182024"/>
              <a:ext cx="1447524" cy="612592"/>
            </a:xfrm>
            <a:prstGeom prst="rect">
              <a:avLst/>
            </a:prstGeom>
          </p:spPr>
        </p:pic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BA229DBF-0C23-4A03-A465-48919200F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2942" y="5814033"/>
            <a:ext cx="5146274" cy="907442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760F5A-FDA6-459E-AC94-E0892665DB5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6817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left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en-US"/>
              <a:t>Place picture in Slide Master layout and ‘send to back’</a:t>
            </a:r>
          </a:p>
        </p:txBody>
      </p:sp>
      <p:pic>
        <p:nvPicPr>
          <p:cNvPr id="11" name="Picture 10" descr="Untitled-1.png">
            <a:extLst>
              <a:ext uri="{FF2B5EF4-FFF2-40B4-BE49-F238E27FC236}">
                <a16:creationId xmlns:a16="http://schemas.microsoft.com/office/drawing/2014/main" id="{4BDF2A2B-D27D-4F03-9942-3D0D98A17D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2086" y="-5662613"/>
            <a:ext cx="5321914" cy="18183225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44886" y="1921828"/>
            <a:ext cx="3469930" cy="3268550"/>
          </a:xfrm>
        </p:spPr>
        <p:txBody>
          <a:bodyPr anchor="ctr"/>
          <a:lstStyle>
            <a:lvl1pPr marL="0" indent="0">
              <a:buNone/>
              <a:defRPr sz="1700"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Insert text</a:t>
            </a:r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7CADA4C-7E7D-44F3-B862-552926C7A574}"/>
              </a:ext>
            </a:extLst>
          </p:cNvPr>
          <p:cNvGrpSpPr/>
          <p:nvPr userDrawn="1"/>
        </p:nvGrpSpPr>
        <p:grpSpPr>
          <a:xfrm>
            <a:off x="-1800341" y="4933950"/>
            <a:ext cx="5734282" cy="1924050"/>
            <a:chOff x="-1800341" y="4933950"/>
            <a:chExt cx="5734282" cy="192405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ADB5AC5-BEC6-4661-9F86-DB5D56E9F86E}"/>
                </a:ext>
              </a:extLst>
            </p:cNvPr>
            <p:cNvGrpSpPr/>
            <p:nvPr userDrawn="1"/>
          </p:nvGrpSpPr>
          <p:grpSpPr>
            <a:xfrm>
              <a:off x="-1800341" y="4933950"/>
              <a:ext cx="5734282" cy="1924050"/>
              <a:chOff x="-1800341" y="4933950"/>
              <a:chExt cx="5734282" cy="1924050"/>
            </a:xfrm>
          </p:grpSpPr>
          <p:pic>
            <p:nvPicPr>
              <p:cNvPr id="10" name="Picture 9" descr="Untitled-1.png">
                <a:extLst>
                  <a:ext uri="{FF2B5EF4-FFF2-40B4-BE49-F238E27FC236}">
                    <a16:creationId xmlns:a16="http://schemas.microsoft.com/office/drawing/2014/main" id="{830C2483-E9AA-425D-B560-6C634E7B244E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800341" y="4933950"/>
                <a:ext cx="5734282" cy="1924050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73984FDE-2639-4517-A15D-EF99C31A82A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407" y="5991639"/>
                <a:ext cx="1364785" cy="577575"/>
              </a:xfrm>
              <a:prstGeom prst="rect">
                <a:avLst/>
              </a:prstGeom>
            </p:spPr>
          </p:pic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B0FA9DA-A20B-433A-B184-14FE9F60C9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207" y="5955349"/>
              <a:ext cx="1536284" cy="650154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D6319E11-2408-4289-B07D-93F26D93A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4886" y="421173"/>
            <a:ext cx="3469930" cy="90744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3FE7A2-B7C7-4015-9ED3-942E6179240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3229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right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en-US"/>
              <a:t>Place picture in Slide Master layout and ‘send to back’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66055" y="1921828"/>
            <a:ext cx="3093732" cy="3268550"/>
          </a:xfrm>
        </p:spPr>
        <p:txBody>
          <a:bodyPr anchor="ctr"/>
          <a:lstStyle>
            <a:lvl1pPr marL="0" indent="0">
              <a:buNone/>
              <a:defRPr sz="1700"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Insert text</a:t>
            </a:r>
            <a:endParaRPr lang="en-US"/>
          </a:p>
        </p:txBody>
      </p:sp>
      <p:pic>
        <p:nvPicPr>
          <p:cNvPr id="11" name="Picture 10" descr="Untitled-1.png">
            <a:extLst>
              <a:ext uri="{FF2B5EF4-FFF2-40B4-BE49-F238E27FC236}">
                <a16:creationId xmlns:a16="http://schemas.microsoft.com/office/drawing/2014/main" id="{4BDF2A2B-D27D-4F03-9942-3D0D98A17D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5771470"/>
            <a:ext cx="5321914" cy="1818322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4B18B78-68D4-45F6-91EB-37606C502982}"/>
              </a:ext>
            </a:extLst>
          </p:cNvPr>
          <p:cNvGrpSpPr/>
          <p:nvPr userDrawn="1"/>
        </p:nvGrpSpPr>
        <p:grpSpPr>
          <a:xfrm>
            <a:off x="5841430" y="4993324"/>
            <a:ext cx="5734282" cy="1924050"/>
            <a:chOff x="5841430" y="4993324"/>
            <a:chExt cx="5734282" cy="1924050"/>
          </a:xfrm>
        </p:grpSpPr>
        <p:pic>
          <p:nvPicPr>
            <p:cNvPr id="10" name="Picture 9" descr="Untitled-1.png">
              <a:extLst>
                <a:ext uri="{FF2B5EF4-FFF2-40B4-BE49-F238E27FC236}">
                  <a16:creationId xmlns:a16="http://schemas.microsoft.com/office/drawing/2014/main" id="{830C2483-E9AA-425D-B560-6C634E7B244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41430" y="4993324"/>
              <a:ext cx="5734282" cy="192405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B0FA9DA-A20B-433A-B184-14FE9F60C9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58036" y="5978434"/>
              <a:ext cx="1536284" cy="650154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501050BD-5A95-4F9C-A1FF-DA623BEC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956" y="525595"/>
            <a:ext cx="3469930" cy="90744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4EA0B1A-7ACE-4F52-A00F-C823002CD43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77956" y="1921828"/>
            <a:ext cx="3469930" cy="3268550"/>
          </a:xfrm>
        </p:spPr>
        <p:txBody>
          <a:bodyPr anchor="ctr"/>
          <a:lstStyle>
            <a:lvl1pPr marL="0" indent="0">
              <a:buNone/>
              <a:defRPr sz="1700"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Insert text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404493-9F8A-45BA-97BE-9BAE860E177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389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text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ADC214B-FB44-4BDF-A52B-C22E2536F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C663BC-5533-43BB-A4A8-75B530144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4B640AD-F7DD-4589-A407-0A7117E7D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353" y="1600201"/>
            <a:ext cx="8033972" cy="3566160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22F8E4-63D2-4576-8243-0812742E81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462" y="6277544"/>
            <a:ext cx="1193282" cy="504996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D1D777-9331-4749-A292-5BE34290A4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96863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-bleed image with call 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000"/>
            </a:lvl1pPr>
          </a:lstStyle>
          <a:p>
            <a:r>
              <a:rPr lang="en-US"/>
              <a:t>Place picture in Slide Master layout and ‘send to back’</a:t>
            </a:r>
          </a:p>
        </p:txBody>
      </p:sp>
      <p:pic>
        <p:nvPicPr>
          <p:cNvPr id="9" name="Picture 8" descr="Untitled-1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799" y="1011049"/>
            <a:ext cx="4751201" cy="5073432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21084" y="1921828"/>
            <a:ext cx="3093732" cy="3268550"/>
          </a:xfrm>
        </p:spPr>
        <p:txBody>
          <a:bodyPr anchor="ctr"/>
          <a:lstStyle>
            <a:lvl1pPr marL="0" indent="0">
              <a:buNone/>
              <a:defRPr sz="1700"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Insert text</a:t>
            </a:r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7CADA4C-7E7D-44F3-B862-552926C7A574}"/>
              </a:ext>
            </a:extLst>
          </p:cNvPr>
          <p:cNvGrpSpPr/>
          <p:nvPr userDrawn="1"/>
        </p:nvGrpSpPr>
        <p:grpSpPr>
          <a:xfrm>
            <a:off x="-1800341" y="4933950"/>
            <a:ext cx="5734282" cy="1924050"/>
            <a:chOff x="-1800341" y="4933950"/>
            <a:chExt cx="5734282" cy="192405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ADB5AC5-BEC6-4661-9F86-DB5D56E9F86E}"/>
                </a:ext>
              </a:extLst>
            </p:cNvPr>
            <p:cNvGrpSpPr/>
            <p:nvPr userDrawn="1"/>
          </p:nvGrpSpPr>
          <p:grpSpPr>
            <a:xfrm>
              <a:off x="-1800341" y="4933950"/>
              <a:ext cx="5734282" cy="1924050"/>
              <a:chOff x="-1800341" y="4933950"/>
              <a:chExt cx="5734282" cy="1924050"/>
            </a:xfrm>
          </p:grpSpPr>
          <p:pic>
            <p:nvPicPr>
              <p:cNvPr id="10" name="Picture 9" descr="Untitled-1.png">
                <a:extLst>
                  <a:ext uri="{FF2B5EF4-FFF2-40B4-BE49-F238E27FC236}">
                    <a16:creationId xmlns:a16="http://schemas.microsoft.com/office/drawing/2014/main" id="{830C2483-E9AA-425D-B560-6C634E7B244E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800341" y="4933950"/>
                <a:ext cx="5734282" cy="1924050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73984FDE-2639-4517-A15D-EF99C31A82A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407" y="5991639"/>
                <a:ext cx="1364785" cy="577575"/>
              </a:xfrm>
              <a:prstGeom prst="rect">
                <a:avLst/>
              </a:prstGeom>
            </p:spPr>
          </p:pic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B0FA9DA-A20B-433A-B184-14FE9F60C9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207" y="5955349"/>
              <a:ext cx="1536284" cy="650154"/>
            </a:xfrm>
            <a:prstGeom prst="rect">
              <a:avLst/>
            </a:prstGeom>
          </p:spPr>
        </p:pic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09D834-5A9E-445A-B981-FD141240AF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4398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-bleed image with call 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 sz="1000"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lang="en-US"/>
              <a:t>Place picture in Slide Master layout and ‘send to back’</a:t>
            </a:r>
          </a:p>
          <a:p>
            <a:endParaRPr lang="en-US"/>
          </a:p>
        </p:txBody>
      </p:sp>
      <p:pic>
        <p:nvPicPr>
          <p:cNvPr id="11" name="Picture 10" descr="Untitled-1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841261" cy="3675529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2334" y="429978"/>
            <a:ext cx="2360866" cy="2558676"/>
          </a:xfrm>
        </p:spPr>
        <p:txBody>
          <a:bodyPr anchor="t"/>
          <a:lstStyle>
            <a:lvl1pPr marL="0" indent="0">
              <a:buNone/>
              <a:defRPr sz="1400"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Insert text</a:t>
            </a:r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D9B236B-1FF5-42E0-9C55-8D4F9CB73E6D}"/>
              </a:ext>
            </a:extLst>
          </p:cNvPr>
          <p:cNvGrpSpPr/>
          <p:nvPr userDrawn="1"/>
        </p:nvGrpSpPr>
        <p:grpSpPr>
          <a:xfrm>
            <a:off x="6986780" y="-556821"/>
            <a:ext cx="2157220" cy="1881804"/>
            <a:chOff x="6986780" y="-556821"/>
            <a:chExt cx="2157220" cy="1881804"/>
          </a:xfrm>
        </p:grpSpPr>
        <p:pic>
          <p:nvPicPr>
            <p:cNvPr id="9" name="Picture 8" descr="Untitled-1.png">
              <a:extLst>
                <a:ext uri="{FF2B5EF4-FFF2-40B4-BE49-F238E27FC236}">
                  <a16:creationId xmlns:a16="http://schemas.microsoft.com/office/drawing/2014/main" id="{117DF669-3101-49B6-B7B1-E904EDEA4C1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986780" y="-556821"/>
              <a:ext cx="2157220" cy="188180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2033BA6-1DB4-450A-97C1-243100961D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28783" y="239130"/>
              <a:ext cx="1364784" cy="577576"/>
            </a:xfrm>
            <a:prstGeom prst="rect">
              <a:avLst/>
            </a:prstGeom>
          </p:spPr>
        </p:pic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5F6911-29C0-4386-AE8E-18DC44CEDBD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01657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-bleed image with call 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 sz="1000"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lang="en-US"/>
              <a:t>Place picture in Slide Master layout and ‘send to back’</a:t>
            </a:r>
          </a:p>
          <a:p>
            <a:endParaRPr lang="en-US"/>
          </a:p>
        </p:txBody>
      </p:sp>
      <p:pic>
        <p:nvPicPr>
          <p:cNvPr id="11" name="Picture 10" descr="Untitled-1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769" r="-2"/>
          <a:stretch/>
        </p:blipFill>
        <p:spPr>
          <a:xfrm rot="5400000">
            <a:off x="5445380" y="-220435"/>
            <a:ext cx="3989813" cy="4430684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89320" y="254539"/>
            <a:ext cx="2651760" cy="1885157"/>
          </a:xfrm>
        </p:spPr>
        <p:txBody>
          <a:bodyPr anchor="t"/>
          <a:lstStyle>
            <a:lvl1pPr marL="0" indent="0">
              <a:buNone/>
              <a:defRPr sz="1400"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Insert text</a:t>
            </a:r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EE72CF-EB3B-4190-98FB-27A3309731D4}"/>
              </a:ext>
            </a:extLst>
          </p:cNvPr>
          <p:cNvGrpSpPr/>
          <p:nvPr userDrawn="1"/>
        </p:nvGrpSpPr>
        <p:grpSpPr>
          <a:xfrm>
            <a:off x="-85725" y="-438149"/>
            <a:ext cx="2280699" cy="1638300"/>
            <a:chOff x="-85725" y="-438149"/>
            <a:chExt cx="2280699" cy="1638300"/>
          </a:xfrm>
        </p:grpSpPr>
        <p:pic>
          <p:nvPicPr>
            <p:cNvPr id="6" name="Picture 5" descr="Untitled-1.png">
              <a:extLst>
                <a:ext uri="{FF2B5EF4-FFF2-40B4-BE49-F238E27FC236}">
                  <a16:creationId xmlns:a16="http://schemas.microsoft.com/office/drawing/2014/main" id="{291D24CD-F04E-410A-99AC-B12E21DB768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85725" y="-438149"/>
              <a:ext cx="2280699" cy="16383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34E001C-936B-43F1-A7C5-876CEAA777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2007" y="182024"/>
              <a:ext cx="1447524" cy="612592"/>
            </a:xfrm>
            <a:prstGeom prst="rect">
              <a:avLst/>
            </a:prstGeom>
          </p:spPr>
        </p:pic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95D96D-5044-4031-9892-5EDC18CB78D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4799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text_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25E731C-8F85-452D-BF9D-7DC75F799A64}"/>
              </a:ext>
            </a:extLst>
          </p:cNvPr>
          <p:cNvGrpSpPr/>
          <p:nvPr userDrawn="1"/>
        </p:nvGrpSpPr>
        <p:grpSpPr>
          <a:xfrm>
            <a:off x="6095" y="0"/>
            <a:ext cx="9137905" cy="6858000"/>
            <a:chOff x="6095" y="0"/>
            <a:chExt cx="9137905" cy="6858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B806BD7-3790-45C6-A0F9-459469BC78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6095" y="0"/>
              <a:ext cx="9137905" cy="68580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F97F9E6-52CC-4CF9-BEF7-61ED39046C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873440" y="6234775"/>
              <a:ext cx="1194920" cy="506012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EC663BC-5533-43BB-A4A8-75B530144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4B640AD-F7DD-4589-A407-0A7117E7D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353" y="1600201"/>
            <a:ext cx="8033972" cy="3566160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AD1943C-5F90-45AE-B8FC-A959CE7824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240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us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583" y="421173"/>
            <a:ext cx="8043742" cy="90744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353" y="1600200"/>
            <a:ext cx="8033972" cy="4242816"/>
          </a:xfrm>
        </p:spPr>
        <p:txBody>
          <a:bodyPr/>
          <a:lstStyle>
            <a:lvl1pPr>
              <a:lnSpc>
                <a:spcPct val="100000"/>
              </a:lnSpc>
              <a:spcBef>
                <a:spcPts val="1000"/>
              </a:spcBef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B397E8-103F-41E4-A19A-24DF654A45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738" y="6127069"/>
            <a:ext cx="1364785" cy="57757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924980-F56C-436A-ACFA-F5EFD757F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97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583" y="421173"/>
            <a:ext cx="8043742" cy="907442"/>
          </a:xfrm>
        </p:spPr>
        <p:txBody>
          <a:bodyPr/>
          <a:lstStyle>
            <a:lvl1pPr>
              <a:defRPr>
                <a:solidFill>
                  <a:srgbClr val="E9530E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353" y="1600200"/>
            <a:ext cx="3809483" cy="4407599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604583" y="1600201"/>
            <a:ext cx="3964742" cy="440759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000"/>
            </a:lvl1pPr>
          </a:lstStyle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0F10F2-806B-4B3D-9226-8E5BE07917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738" y="6127069"/>
            <a:ext cx="1364785" cy="57757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08090-AB0A-48E7-B1F4-ABCB3EBC1E4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214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583" y="421173"/>
            <a:ext cx="8051680" cy="907442"/>
          </a:xfrm>
        </p:spPr>
        <p:txBody>
          <a:bodyPr/>
          <a:lstStyle>
            <a:lvl1pPr>
              <a:defRPr>
                <a:solidFill>
                  <a:srgbClr val="E9530E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5353" y="1600200"/>
            <a:ext cx="3809483" cy="4407599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 marL="1828800" indent="0">
              <a:buNone/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03438" y="1600200"/>
            <a:ext cx="3973825" cy="4407599"/>
          </a:xfrm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B697B2-A852-4007-9E83-AA130BD54D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738" y="6127069"/>
            <a:ext cx="1364785" cy="57757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943AF4-E696-4B8E-A8CA-7E6CA7B3ABF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125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583" y="421173"/>
            <a:ext cx="8043325" cy="907442"/>
          </a:xfrm>
        </p:spPr>
        <p:txBody>
          <a:bodyPr/>
          <a:lstStyle>
            <a:lvl1pPr>
              <a:defRPr>
                <a:solidFill>
                  <a:srgbClr val="E9530E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353" y="1600200"/>
            <a:ext cx="3809483" cy="4407599"/>
          </a:xfrm>
        </p:spPr>
        <p:txBody>
          <a:bodyPr/>
          <a:lstStyle>
            <a:lvl1pPr>
              <a:defRPr>
                <a:solidFill>
                  <a:srgbClr val="1E3664"/>
                </a:solidFill>
              </a:defRPr>
            </a:lvl1pPr>
            <a:lvl2pPr>
              <a:defRPr>
                <a:solidFill>
                  <a:srgbClr val="1E3664"/>
                </a:solidFill>
              </a:defRPr>
            </a:lvl2pPr>
            <a:lvl3pPr>
              <a:defRPr>
                <a:solidFill>
                  <a:srgbClr val="1E3664"/>
                </a:solidFill>
              </a:defRPr>
            </a:lvl3pPr>
            <a:lvl4pPr>
              <a:defRPr>
                <a:solidFill>
                  <a:srgbClr val="1E3664"/>
                </a:solidFill>
              </a:defRPr>
            </a:lvl4pPr>
            <a:lvl5pPr>
              <a:defRPr>
                <a:solidFill>
                  <a:srgbClr val="1E366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604166" y="1600200"/>
            <a:ext cx="3964742" cy="2143186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000"/>
            </a:lvl1pPr>
          </a:lstStyle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604166" y="3864613"/>
            <a:ext cx="3964742" cy="2143186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000"/>
            </a:lvl1pPr>
          </a:lstStyle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5E8A98-1630-4A27-906F-1905BBE469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738" y="6127069"/>
            <a:ext cx="1364785" cy="57757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719D2B-95C8-4723-B6EF-EF5CD2BA61D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873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5583" y="421173"/>
            <a:ext cx="8043742" cy="90744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53" y="1600200"/>
            <a:ext cx="8033972" cy="452596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5583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fld id="{455D1BFE-9234-4D19-A6BE-E6179DBFC8DB}" type="datetime4">
              <a:rPr lang="en-GB" smtClean="0"/>
              <a:t>15 May 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515BE4-0D17-4B60-A66E-796C03223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18754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179116ED-F634-4ADE-99BD-DEA3680799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3747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81" r:id="rId2"/>
    <p:sldLayoutId id="2147483680" r:id="rId3"/>
    <p:sldLayoutId id="2147483688" r:id="rId4"/>
    <p:sldLayoutId id="2147483689" r:id="rId5"/>
    <p:sldLayoutId id="2147483653" r:id="rId6"/>
    <p:sldLayoutId id="2147483654" r:id="rId7"/>
    <p:sldLayoutId id="2147483656" r:id="rId8"/>
    <p:sldLayoutId id="2147483655" r:id="rId9"/>
    <p:sldLayoutId id="2147483690" r:id="rId10"/>
    <p:sldLayoutId id="2147483695" r:id="rId11"/>
    <p:sldLayoutId id="2147483697" r:id="rId12"/>
    <p:sldLayoutId id="2147483691" r:id="rId13"/>
    <p:sldLayoutId id="2147483701" r:id="rId14"/>
    <p:sldLayoutId id="2147483660" r:id="rId15"/>
    <p:sldLayoutId id="2147483685" r:id="rId16"/>
    <p:sldLayoutId id="2147483694" r:id="rId17"/>
    <p:sldLayoutId id="2147483696" r:id="rId18"/>
    <p:sldLayoutId id="2147483687" r:id="rId19"/>
    <p:sldLayoutId id="2147483704" r:id="rId20"/>
    <p:sldLayoutId id="2147483683" r:id="rId21"/>
    <p:sldLayoutId id="2147483677" r:id="rId22"/>
    <p:sldLayoutId id="2147483678" r:id="rId23"/>
    <p:sldLayoutId id="2147483700" r:id="rId24"/>
    <p:sldLayoutId id="2147483671" r:id="rId25"/>
    <p:sldLayoutId id="2147483698" r:id="rId26"/>
    <p:sldLayoutId id="2147483714" r:id="rId27"/>
    <p:sldLayoutId id="2147483699" r:id="rId28"/>
    <p:sldLayoutId id="2147483686" r:id="rId29"/>
    <p:sldLayoutId id="2147483659" r:id="rId30"/>
    <p:sldLayoutId id="2147483661" r:id="rId31"/>
    <p:sldLayoutId id="2147483668" r:id="rId32"/>
    <p:sldLayoutId id="2147483715" r:id="rId33"/>
    <p:sldLayoutId id="2147483669" r:id="rId34"/>
    <p:sldLayoutId id="2147483662" r:id="rId35"/>
    <p:sldLayoutId id="2147483692" r:id="rId36"/>
    <p:sldLayoutId id="2147483693" r:id="rId37"/>
    <p:sldLayoutId id="2147483702" r:id="rId38"/>
    <p:sldLayoutId id="2147483703" r:id="rId39"/>
    <p:sldLayoutId id="2147483663" r:id="rId40"/>
    <p:sldLayoutId id="2147483665" r:id="rId41"/>
    <p:sldLayoutId id="2147483666" r:id="rId42"/>
  </p:sldLayoutIdLst>
  <p:hf hdr="0" ftr="0"/>
  <p:txStyles>
    <p:titleStyle>
      <a:lvl1pPr algn="l" defTabSz="457200" rtl="0" eaLnBrk="1" latinLnBrk="0" hangingPunct="1">
        <a:spcBef>
          <a:spcPts val="1000"/>
        </a:spcBef>
        <a:buNone/>
        <a:defRPr sz="2800" b="1" i="0" kern="1200">
          <a:solidFill>
            <a:schemeClr val="tx2"/>
          </a:solidFill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/>
        <a:buChar char="•"/>
        <a:defRPr sz="2400" b="0" i="0" kern="1200">
          <a:solidFill>
            <a:schemeClr val="tx1"/>
          </a:solidFill>
          <a:latin typeface="Verdana"/>
          <a:ea typeface="+mn-ea"/>
          <a:cs typeface="Verdana"/>
        </a:defRPr>
      </a:lvl1pPr>
      <a:lvl2pPr marL="800100" indent="-342900" algn="l" defTabSz="4572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200" b="0" i="0" kern="1200">
          <a:solidFill>
            <a:schemeClr val="tx1"/>
          </a:solidFill>
          <a:latin typeface="Verdana"/>
          <a:ea typeface="+mn-ea"/>
          <a:cs typeface="Verdana"/>
        </a:defRPr>
      </a:lvl2pPr>
      <a:lvl3pPr marL="1257300" indent="-342900" algn="l" defTabSz="4572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erdana"/>
          <a:ea typeface="+mn-ea"/>
          <a:cs typeface="Verdana"/>
        </a:defRPr>
      </a:lvl3pPr>
      <a:lvl4pPr marL="1714500" indent="-342900" algn="l" defTabSz="4572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1900" b="0" i="0" kern="1200">
          <a:solidFill>
            <a:schemeClr val="tx1"/>
          </a:solidFill>
          <a:latin typeface="Verdana"/>
          <a:ea typeface="+mn-ea"/>
          <a:cs typeface="Verdana"/>
        </a:defRPr>
      </a:lvl4pPr>
      <a:lvl5pPr marL="2171700" indent="-342900" algn="l" defTabSz="4572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6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ros.org.uk/healthcare-professionals/clinical-quality-hub/bonemed-online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0.png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6B817D-EFFF-90AC-B61D-E905230E1CA0}"/>
              </a:ext>
            </a:extLst>
          </p:cNvPr>
          <p:cNvSpPr txBox="1"/>
          <p:nvPr/>
        </p:nvSpPr>
        <p:spPr>
          <a:xfrm>
            <a:off x="492440" y="6330059"/>
            <a:ext cx="7505101" cy="3003804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>
              <a:spcBef>
                <a:spcPts val="1000"/>
              </a:spcBef>
              <a:buClr>
                <a:schemeClr val="tx2"/>
              </a:buClr>
            </a:pPr>
            <a:r>
              <a:rPr lang="en-US" sz="1600">
                <a:solidFill>
                  <a:schemeClr val="bg1"/>
                </a:solidFill>
                <a:latin typeface="Verdana"/>
              </a:rPr>
              <a:t>With the generous support of The </a:t>
            </a:r>
            <a:r>
              <a:rPr lang="en-US" sz="1600" err="1">
                <a:solidFill>
                  <a:schemeClr val="bg1"/>
                </a:solidFill>
                <a:latin typeface="Verdana"/>
              </a:rPr>
              <a:t>Wigoder</a:t>
            </a:r>
            <a:r>
              <a:rPr lang="en-US" sz="1600">
                <a:solidFill>
                  <a:schemeClr val="bg1"/>
                </a:solidFill>
                <a:latin typeface="Verdana"/>
              </a:rPr>
              <a:t> Family Foundation</a:t>
            </a:r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6A8B04E5-0FD9-405E-BFE1-BCDB14D890BD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6443663" y="6356350"/>
            <a:ext cx="21336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/>
              <a:t>February 2025</a:t>
            </a:r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26F564B-D2AA-BDEA-B721-20848CED9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7202" y="1734618"/>
            <a:ext cx="4522515" cy="2873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153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B20114-C5D7-0B18-1BDC-927A55D4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A5CD1-06BD-6479-7292-B6C2A7B45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348" y="1044233"/>
            <a:ext cx="4305524" cy="3268550"/>
          </a:xfrm>
        </p:spPr>
        <p:txBody>
          <a:bodyPr anchor="t">
            <a:noAutofit/>
          </a:bodyPr>
          <a:lstStyle/>
          <a:p>
            <a:pPr marL="0" indent="0" algn="l" rtl="0" fontAlgn="base">
              <a:lnSpc>
                <a:spcPts val="1457"/>
              </a:lnSpc>
              <a:buNone/>
            </a:pPr>
            <a:endParaRPr lang="en-GB" sz="1600" b="0" i="0">
              <a:solidFill>
                <a:schemeClr val="tx1"/>
              </a:solidFill>
              <a:effectLst/>
              <a:latin typeface="Verdana" panose="020B0604030504040204" pitchFamily="34" charset="0"/>
            </a:endParaRPr>
          </a:p>
          <a:p>
            <a:pPr fontAlgn="base">
              <a:spcBef>
                <a:spcPts val="0"/>
              </a:spcBef>
            </a:pPr>
            <a:endParaRPr lang="en-GB" sz="1600" b="0" i="0">
              <a:solidFill>
                <a:schemeClr val="tx1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654AE-CF16-C14D-DE23-F3AC12945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348" y="438543"/>
            <a:ext cx="4186652" cy="907442"/>
          </a:xfrm>
        </p:spPr>
        <p:txBody>
          <a:bodyPr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GB" sz="2400">
                <a:solidFill>
                  <a:schemeClr val="tx1"/>
                </a:solidFill>
              </a:rPr>
              <a:t>Academic Support</a:t>
            </a:r>
            <a:br>
              <a:rPr lang="en-GB" sz="2200"/>
            </a:br>
            <a:br>
              <a:rPr lang="en-GB" sz="2200"/>
            </a:br>
            <a:r>
              <a:rPr lang="en-GB" sz="220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CD6B15-279B-B7E4-A77B-7735BA5D8D48}"/>
              </a:ext>
            </a:extLst>
          </p:cNvPr>
          <p:cNvSpPr txBox="1"/>
          <p:nvPr/>
        </p:nvSpPr>
        <p:spPr>
          <a:xfrm>
            <a:off x="4949848" y="414928"/>
            <a:ext cx="3950635" cy="646331"/>
          </a:xfrm>
          <a:prstGeom prst="rect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i="1">
                <a:solidFill>
                  <a:srgbClr val="1E3664"/>
                </a:solidFill>
              </a:rPr>
              <a:t>With the generous support of </a:t>
            </a:r>
          </a:p>
          <a:p>
            <a:pPr algn="ctr"/>
            <a:r>
              <a:rPr lang="en-US" i="1">
                <a:solidFill>
                  <a:srgbClr val="1E3664"/>
                </a:solidFill>
              </a:rPr>
              <a:t>The </a:t>
            </a:r>
            <a:r>
              <a:rPr lang="en-US" i="1" err="1">
                <a:solidFill>
                  <a:srgbClr val="1E3664"/>
                </a:solidFill>
              </a:rPr>
              <a:t>Wigoder</a:t>
            </a:r>
            <a:r>
              <a:rPr lang="en-US" i="1">
                <a:solidFill>
                  <a:srgbClr val="1E3664"/>
                </a:solidFill>
              </a:rPr>
              <a:t> Family Foundation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83074A-0FC3-E556-7B90-E8BCA51B09AA}"/>
              </a:ext>
            </a:extLst>
          </p:cNvPr>
          <p:cNvSpPr txBox="1"/>
          <p:nvPr/>
        </p:nvSpPr>
        <p:spPr>
          <a:xfrm>
            <a:off x="243517" y="1044233"/>
            <a:ext cx="4447355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>
                <a:effectLst/>
                <a:latin typeface="Aptos" panose="020B0004020202020204" pitchFamily="34" charset="0"/>
              </a:rPr>
              <a:t>We’ve been excited to have </a:t>
            </a:r>
            <a:r>
              <a:rPr lang="en-US" sz="1800" b="1">
                <a:effectLst/>
                <a:latin typeface="Aptos" panose="020B0004020202020204" pitchFamily="34" charset="0"/>
              </a:rPr>
              <a:t>Keele University </a:t>
            </a:r>
            <a:r>
              <a:rPr lang="en-US" sz="1800" b="0">
                <a:effectLst/>
                <a:latin typeface="Aptos" panose="020B0004020202020204" pitchFamily="34" charset="0"/>
              </a:rPr>
              <a:t>on board as our academic advisor. They’ve generously supported us with insights from their studies into </a:t>
            </a:r>
            <a:r>
              <a:rPr lang="en-US" sz="1800" b="1">
                <a:effectLst/>
                <a:latin typeface="Aptos" panose="020B0004020202020204" pitchFamily="34" charset="0"/>
              </a:rPr>
              <a:t>Improving uptake of Fracture Prevention drug treatments (</a:t>
            </a:r>
            <a:r>
              <a:rPr lang="en-US" sz="1800" b="1" err="1">
                <a:effectLst/>
                <a:latin typeface="Aptos" panose="020B0004020202020204" pitchFamily="34" charset="0"/>
              </a:rPr>
              <a:t>iFraP</a:t>
            </a:r>
            <a:r>
              <a:rPr lang="en-US" sz="1800" b="1">
                <a:effectLst/>
                <a:latin typeface="Aptos" panose="020B0004020202020204" pitchFamily="34" charset="0"/>
              </a:rPr>
              <a:t>) </a:t>
            </a:r>
            <a:r>
              <a:rPr lang="en-US" sz="1800" b="0">
                <a:effectLst/>
                <a:latin typeface="Aptos" panose="020B0004020202020204" pitchFamily="34" charset="0"/>
              </a:rPr>
              <a:t>and worked with us to ensure the </a:t>
            </a:r>
            <a:r>
              <a:rPr lang="en-US" sz="1800" b="0" err="1">
                <a:effectLst/>
                <a:latin typeface="Aptos" panose="020B0004020202020204" pitchFamily="34" charset="0"/>
              </a:rPr>
              <a:t>programme</a:t>
            </a:r>
            <a:r>
              <a:rPr lang="en-US" sz="1800" b="0">
                <a:effectLst/>
                <a:latin typeface="Aptos" panose="020B0004020202020204" pitchFamily="34" charset="0"/>
              </a:rPr>
              <a:t> complements </a:t>
            </a:r>
            <a:r>
              <a:rPr lang="en-US" sz="1800" b="1">
                <a:effectLst/>
                <a:latin typeface="Aptos" panose="020B0004020202020204" pitchFamily="34" charset="0"/>
              </a:rPr>
              <a:t>Osteoporosis Options</a:t>
            </a:r>
            <a:r>
              <a:rPr lang="en-US" sz="1800" b="0">
                <a:effectLst/>
                <a:latin typeface="Aptos" panose="020B0004020202020204" pitchFamily="34" charset="0"/>
              </a:rPr>
              <a:t>, Keele’s suite of tools that help patients and clinicians make shared decisions about osteoporosis medicines. </a:t>
            </a:r>
          </a:p>
          <a:p>
            <a:endParaRPr lang="en-US" sz="1800">
              <a:latin typeface="Aptos" panose="020B0004020202020204" pitchFamily="34" charset="0"/>
            </a:endParaRPr>
          </a:p>
          <a:p>
            <a:r>
              <a:rPr lang="en-US" sz="1800" b="0">
                <a:effectLst/>
                <a:latin typeface="Aptos" panose="020B0004020202020204" pitchFamily="34" charset="0"/>
              </a:rPr>
              <a:t>We are also grateful to </a:t>
            </a:r>
            <a:r>
              <a:rPr lang="en-US" sz="1800" b="1">
                <a:effectLst/>
                <a:latin typeface="Aptos" panose="020B0004020202020204" pitchFamily="34" charset="0"/>
              </a:rPr>
              <a:t>Professor Rob Horne University College London </a:t>
            </a:r>
            <a:r>
              <a:rPr lang="en-US" sz="1800" b="0">
                <a:effectLst/>
                <a:latin typeface="Aptos" panose="020B0004020202020204" pitchFamily="34" charset="0"/>
              </a:rPr>
              <a:t>whose research informed our approach and to </a:t>
            </a:r>
            <a:r>
              <a:rPr lang="en-US" sz="1800" b="1" err="1">
                <a:effectLst/>
                <a:latin typeface="Aptos" panose="020B0004020202020204" pitchFamily="34" charset="0"/>
              </a:rPr>
              <a:t>Personia</a:t>
            </a:r>
            <a:r>
              <a:rPr lang="en-US" sz="1800" b="1">
                <a:effectLst/>
                <a:latin typeface="Aptos" panose="020B0004020202020204" pitchFamily="34" charset="0"/>
              </a:rPr>
              <a:t> Health Ltd , a UCL Business Company, </a:t>
            </a:r>
            <a:r>
              <a:rPr lang="en-US" sz="1800" b="0">
                <a:effectLst/>
                <a:latin typeface="Aptos" panose="020B0004020202020204" pitchFamily="34" charset="0"/>
              </a:rPr>
              <a:t>for sharing their work with us on how to help people take their medicines more effectively. 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34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A5A6C-617F-FFF2-9069-274216D76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99963-85C3-64E2-4CA4-B990FAAC0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463" y="248260"/>
            <a:ext cx="6807905" cy="907442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  <a:ea typeface="Verdana"/>
              </a:rPr>
              <a:t>Signpost to the service now:</a:t>
            </a:r>
            <a:br>
              <a:rPr lang="en-US" dirty="0">
                <a:solidFill>
                  <a:schemeClr val="tx1"/>
                </a:solidFill>
                <a:ea typeface="Verdana"/>
              </a:rPr>
            </a:br>
            <a:r>
              <a:rPr lang="en-US" sz="2400" b="0" i="1" dirty="0">
                <a:solidFill>
                  <a:srgbClr val="44546A"/>
                </a:solidFill>
                <a:effectLst/>
                <a:latin typeface="Verdana" panose="020B060403050404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theros.org.uk/</a:t>
            </a:r>
            <a:r>
              <a:rPr lang="en-US" sz="2400" b="0" i="1" dirty="0" err="1">
                <a:solidFill>
                  <a:srgbClr val="44546A"/>
                </a:solidFill>
                <a:effectLst/>
                <a:latin typeface="Verdana" panose="020B060403050404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mybonemed</a:t>
            </a:r>
            <a:br>
              <a:rPr lang="en-GB" sz="1800" dirty="0">
                <a:effectLst/>
                <a:latin typeface="Helvetica Neue"/>
                <a:ea typeface="Yu Mincho" panose="02020400000000000000" pitchFamily="18" charset="-128"/>
                <a:cs typeface="Arial" panose="020B0604020202020204" pitchFamily="34" charset="0"/>
              </a:rPr>
            </a:br>
            <a:br>
              <a:rPr lang="en-US" b="0" dirty="0">
                <a:solidFill>
                  <a:schemeClr val="tx1"/>
                </a:solidFill>
                <a:ea typeface="Verdana"/>
              </a:rPr>
            </a:br>
            <a:r>
              <a:rPr lang="en-US" dirty="0">
                <a:solidFill>
                  <a:schemeClr val="tx1"/>
                </a:solidFill>
                <a:ea typeface="Verdana"/>
              </a:rPr>
              <a:t>Get resources to support signposting: </a:t>
            </a:r>
            <a:r>
              <a:rPr lang="en-US" b="0" dirty="0">
                <a:solidFill>
                  <a:schemeClr val="tx1"/>
                </a:solidFill>
                <a:ea typeface="Verdana"/>
              </a:rPr>
              <a:t>click </a:t>
            </a:r>
            <a:r>
              <a:rPr lang="en-US" b="0" dirty="0">
                <a:solidFill>
                  <a:schemeClr val="tx1"/>
                </a:solidFill>
                <a:ea typeface="Verdana"/>
                <a:hlinkClick r:id="rId3"/>
              </a:rPr>
              <a:t>here</a:t>
            </a:r>
            <a:r>
              <a:rPr lang="en-US" b="0" dirty="0">
                <a:solidFill>
                  <a:schemeClr val="tx1"/>
                </a:solidFill>
                <a:ea typeface="Verdana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D1085A-AB68-74F7-448B-6D4580F385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132FFC-9C65-AE4E-3367-F0D9F27F99C5}"/>
              </a:ext>
            </a:extLst>
          </p:cNvPr>
          <p:cNvSpPr/>
          <p:nvPr/>
        </p:nvSpPr>
        <p:spPr>
          <a:xfrm>
            <a:off x="525583" y="2716886"/>
            <a:ext cx="7969193" cy="2521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b="1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With thanks 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generous support of </a:t>
            </a:r>
            <a:r>
              <a:rPr lang="en-US" sz="1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400" b="1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Wigoder</a:t>
            </a:r>
            <a:r>
              <a:rPr lang="en-US" sz="1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Family Foundation.</a:t>
            </a:r>
            <a:endParaRPr lang="en-GB" sz="1400" b="1" dirty="0"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Keele University</a:t>
            </a:r>
            <a:r>
              <a:rPr lang="en-GB" sz="1400" b="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 our academic advisors. They’ve generously supported us with insights from their studies into Improving uptake of Fracture Prevention drug treatments (</a:t>
            </a:r>
            <a:r>
              <a:rPr lang="en-GB" sz="1400" b="0" dirty="0" err="1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iFraP</a:t>
            </a:r>
            <a:r>
              <a:rPr lang="en-GB" sz="1400" b="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) and worked with us to ensure the programme complements Osteoporosis Options, Keele’s suite of tools that help patients and clinicians make shared decisions about osteoporosis medicines.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Professor Rob Horne, </a:t>
            </a:r>
            <a:r>
              <a:rPr lang="en-GB" sz="1400" b="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University College London, whose research informed our approach and to </a:t>
            </a:r>
            <a:r>
              <a:rPr lang="en-GB" sz="1400" b="1" dirty="0" err="1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Personia</a:t>
            </a:r>
            <a:r>
              <a:rPr lang="en-GB" sz="1400" b="1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Health Ltd</a:t>
            </a:r>
            <a:r>
              <a:rPr lang="en-GB" sz="1400" b="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 a UCL Business Company, for sharing their work with us on how to help people take their medicines more effectively.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5AF105-3750-405B-28EB-4CEC77A687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1816" y="106444"/>
            <a:ext cx="1321098" cy="83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437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75DEF-5A5C-4864-817B-D4C8CAE9D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636" y="1655063"/>
            <a:ext cx="4003772" cy="4305437"/>
          </a:xfrm>
        </p:spPr>
        <p:txBody>
          <a:bodyPr anchor="t">
            <a:noAutofit/>
          </a:bodyPr>
          <a:lstStyle/>
          <a:p>
            <a:pPr marL="0" indent="0" algn="l" rtl="0" fontAlgn="base">
              <a:spcBef>
                <a:spcPts val="0"/>
              </a:spcBef>
              <a:buNone/>
            </a:pPr>
            <a:r>
              <a:rPr lang="en-GB" sz="1800" b="0" i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It will give people with osteoporosis </a:t>
            </a:r>
            <a:r>
              <a:rPr lang="en-GB" sz="1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information they need about their medicine when they need it most.</a:t>
            </a:r>
            <a:r>
              <a:rPr lang="en-GB" sz="1800" b="0" i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 </a:t>
            </a:r>
          </a:p>
          <a:p>
            <a:pPr marL="0" indent="0" algn="l" rtl="0" fontAlgn="base">
              <a:spcBef>
                <a:spcPts val="0"/>
              </a:spcBef>
              <a:buNone/>
            </a:pPr>
            <a:endParaRPr lang="en-GB" sz="1800" b="0" i="0"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90000"/>
              </a:lnSpc>
              <a:spcAft>
                <a:spcPts val="1200"/>
              </a:spcAft>
              <a:buNone/>
            </a:pPr>
            <a:r>
              <a:rPr lang="en-GB" sz="1800"/>
              <a:t>Bone strengthening medications reduce fracture risk when taken over time. However, less than 1 in 5 patients are taking their medicine 1 year after it is prescribed (FLS Database, KPI 11).</a:t>
            </a:r>
          </a:p>
          <a:p>
            <a:pPr marL="0" indent="0" algn="l" rtl="0" fontAlgn="base">
              <a:spcBef>
                <a:spcPts val="0"/>
              </a:spcBef>
              <a:buNone/>
            </a:pPr>
            <a:endParaRPr lang="en-GB" sz="18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l" rtl="0" fontAlgn="base">
              <a:spcBef>
                <a:spcPts val="0"/>
              </a:spcBef>
              <a:buNone/>
            </a:pPr>
            <a:r>
              <a:rPr lang="en-GB" sz="1800" b="0" i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That’s where our </a:t>
            </a:r>
            <a:r>
              <a:rPr lang="en-GB" sz="1800" b="1" i="0" err="1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BoneMed</a:t>
            </a:r>
            <a:r>
              <a:rPr lang="en-GB" sz="1800" b="1" i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Online </a:t>
            </a:r>
            <a:r>
              <a:rPr lang="en-GB" sz="1800" b="0" i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service comes in.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AA553-310E-48AD-85A0-8629F1C70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636" y="489541"/>
            <a:ext cx="4003772" cy="1083227"/>
          </a:xfrm>
        </p:spPr>
        <p:txBody>
          <a:bodyPr anchor="t">
            <a:normAutofit fontScale="90000"/>
          </a:bodyPr>
          <a:lstStyle/>
          <a:p>
            <a:r>
              <a:rPr lang="en-GB" sz="2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We’ll be launching a new online service this spring called </a:t>
            </a:r>
            <a:r>
              <a:rPr lang="en-GB" sz="240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BoneMed</a:t>
            </a:r>
            <a:r>
              <a:rPr lang="en-GB" sz="2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Online </a:t>
            </a:r>
            <a:br>
              <a:rPr lang="en-GB" sz="2200"/>
            </a:br>
            <a:br>
              <a:rPr lang="en-GB" sz="2200"/>
            </a:br>
            <a:r>
              <a:rPr lang="en-GB" sz="220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D4020C-BFD6-3B7B-BFD7-59BAFBB3C6A5}"/>
              </a:ext>
            </a:extLst>
          </p:cNvPr>
          <p:cNvSpPr txBox="1"/>
          <p:nvPr/>
        </p:nvSpPr>
        <p:spPr>
          <a:xfrm>
            <a:off x="403636" y="5960501"/>
            <a:ext cx="4003772" cy="523220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400" i="1">
                <a:solidFill>
                  <a:srgbClr val="1E36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With the generous support of </a:t>
            </a:r>
          </a:p>
          <a:p>
            <a:pPr algn="ctr"/>
            <a:r>
              <a:rPr lang="en-US" sz="1400" b="1" i="1">
                <a:solidFill>
                  <a:srgbClr val="1E36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400" b="1" i="1" err="1">
                <a:solidFill>
                  <a:srgbClr val="1E36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Wigoder</a:t>
            </a:r>
            <a:r>
              <a:rPr lang="en-US" sz="1400" b="1" i="1">
                <a:solidFill>
                  <a:srgbClr val="1E366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Family Foundation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FBC224-62CF-533C-9A60-E945582AFE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1232" y="106443"/>
            <a:ext cx="1421682" cy="90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70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19F649-3CCF-143F-7C39-3895A1665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40A2A-7548-D750-D3E7-CF93902F5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636" y="1081904"/>
            <a:ext cx="4003772" cy="3268550"/>
          </a:xfrm>
        </p:spPr>
        <p:txBody>
          <a:bodyPr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GB" sz="2000" b="1"/>
              <a:t>Aim</a:t>
            </a:r>
            <a:r>
              <a:rPr lang="en-GB" sz="2000"/>
              <a:t>: support 15,000 people a year to make the right decisions for them around continuing their medicine.</a:t>
            </a:r>
          </a:p>
          <a:p>
            <a:pPr>
              <a:lnSpc>
                <a:spcPct val="110000"/>
              </a:lnSpc>
            </a:pPr>
            <a:endParaRPr lang="en-GB" sz="2000"/>
          </a:p>
          <a:p>
            <a:pPr>
              <a:lnSpc>
                <a:spcPct val="110000"/>
              </a:lnSpc>
            </a:pPr>
            <a:r>
              <a:rPr lang="en-GB" sz="2000" b="1"/>
              <a:t>Outcomes: </a:t>
            </a:r>
          </a:p>
          <a:p>
            <a:pPr lvl="1">
              <a:lnSpc>
                <a:spcPct val="110000"/>
              </a:lnSpc>
              <a:buClr>
                <a:schemeClr val="accent1"/>
              </a:buClr>
            </a:pPr>
            <a:r>
              <a:rPr lang="en-GB" sz="2000" b="1"/>
              <a:t>80% </a:t>
            </a:r>
            <a:r>
              <a:rPr lang="en-GB" sz="2000"/>
              <a:t>feel</a:t>
            </a:r>
            <a:r>
              <a:rPr lang="en-GB" sz="2000" b="1"/>
              <a:t> </a:t>
            </a:r>
            <a:r>
              <a:rPr lang="en-GB" sz="2000"/>
              <a:t>more empowered and informed</a:t>
            </a:r>
          </a:p>
          <a:p>
            <a:pPr lvl="1">
              <a:lnSpc>
                <a:spcPct val="110000"/>
              </a:lnSpc>
              <a:buClr>
                <a:schemeClr val="accent1"/>
              </a:buClr>
            </a:pPr>
            <a:r>
              <a:rPr lang="en-GB" sz="2000" b="1"/>
              <a:t>50% </a:t>
            </a:r>
            <a:r>
              <a:rPr lang="en-GB" sz="2000"/>
              <a:t>still taking their medicine at 1 year</a:t>
            </a:r>
            <a:endParaRPr lang="en-US" sz="2000" b="1"/>
          </a:p>
          <a:p>
            <a:pPr marL="0" indent="0">
              <a:lnSpc>
                <a:spcPct val="90000"/>
              </a:lnSpc>
              <a:spcAft>
                <a:spcPts val="1200"/>
              </a:spcAft>
              <a:buNone/>
            </a:pPr>
            <a:endParaRPr lang="en-GB" sz="1800"/>
          </a:p>
          <a:p>
            <a:pPr marL="0" indent="0">
              <a:lnSpc>
                <a:spcPct val="90000"/>
              </a:lnSpc>
              <a:spcAft>
                <a:spcPts val="1200"/>
              </a:spcAft>
              <a:buNone/>
            </a:pPr>
            <a:endParaRPr lang="en-GB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B1C12C-1176-5B11-570C-15E929C43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636" y="489541"/>
            <a:ext cx="4003772" cy="973499"/>
          </a:xfrm>
        </p:spPr>
        <p:txBody>
          <a:bodyPr anchor="t">
            <a:normAutofit fontScale="90000"/>
          </a:bodyPr>
          <a:lstStyle/>
          <a:p>
            <a:r>
              <a:rPr lang="en-GB" sz="2400">
                <a:solidFill>
                  <a:schemeClr val="tx1"/>
                </a:solidFill>
              </a:rPr>
              <a:t>What we want to achieve</a:t>
            </a:r>
            <a:br>
              <a:rPr lang="en-GB" sz="2200"/>
            </a:br>
            <a:br>
              <a:rPr lang="en-GB" sz="2200"/>
            </a:br>
            <a:r>
              <a:rPr lang="en-GB" sz="220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B38EA7-16F9-7B7C-4FA2-634C8401EF17}"/>
              </a:ext>
            </a:extLst>
          </p:cNvPr>
          <p:cNvSpPr txBox="1"/>
          <p:nvPr/>
        </p:nvSpPr>
        <p:spPr>
          <a:xfrm>
            <a:off x="333559" y="5697337"/>
            <a:ext cx="4003772" cy="923330"/>
          </a:xfrm>
          <a:prstGeom prst="rect">
            <a:avLst/>
          </a:prstGeom>
          <a:noFill/>
          <a:ln w="34925">
            <a:solidFill>
              <a:schemeClr val="tx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/>
              <a:t>86% of helpline callers decided to start or continue their medicine after a call to the ROS helpline. </a:t>
            </a:r>
            <a:r>
              <a:rPr lang="en-GB" i="1"/>
              <a:t>Thomas et al, 2022.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AD135D-5196-B240-69D1-A928132CB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1232" y="106443"/>
            <a:ext cx="1421682" cy="90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556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16276-F9AA-822B-2B43-DFB915C00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3161A-6A7E-FA19-77E4-DA4F65C98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err="1">
                <a:solidFill>
                  <a:schemeClr val="tx1"/>
                </a:solidFill>
                <a:ea typeface="Verdana"/>
              </a:rPr>
              <a:t>BoneMed</a:t>
            </a:r>
            <a:r>
              <a:rPr lang="en-US" sz="2200">
                <a:solidFill>
                  <a:schemeClr val="tx1"/>
                </a:solidFill>
                <a:ea typeface="Verdana"/>
              </a:rPr>
              <a:t> Online service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9C80D0-59E2-C5CA-7417-1BE9A5345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3361" y="1055413"/>
            <a:ext cx="4463668" cy="3230393"/>
          </a:xfrm>
        </p:spPr>
        <p:txBody>
          <a:bodyPr/>
          <a:lstStyle/>
          <a:p>
            <a:pPr marL="0" indent="0">
              <a:buClr>
                <a:schemeClr val="accent1"/>
              </a:buClr>
              <a:buNone/>
            </a:pPr>
            <a:r>
              <a:rPr lang="en-GB" sz="1600" b="1">
                <a:solidFill>
                  <a:srgbClr val="153D63"/>
                </a:solidFill>
                <a:ea typeface="Verdana"/>
              </a:rPr>
              <a:t>A short survey: </a:t>
            </a:r>
            <a:r>
              <a:rPr lang="en-GB" sz="1600">
                <a:solidFill>
                  <a:srgbClr val="153D63"/>
                </a:solidFill>
                <a:ea typeface="Verdana"/>
              </a:rPr>
              <a:t>It takes about five minutes to complete. This </a:t>
            </a:r>
            <a:r>
              <a:rPr lang="en-GB" sz="1600" b="0" i="0">
                <a:solidFill>
                  <a:srgbClr val="153D63"/>
                </a:solidFill>
                <a:effectLst/>
                <a:ea typeface="Verdana"/>
              </a:rPr>
              <a:t>helps us understand how patients are feeling about their osteoporosis and the medicine </a:t>
            </a:r>
            <a:r>
              <a:rPr lang="en-GB" sz="1600">
                <a:solidFill>
                  <a:srgbClr val="153D63"/>
                </a:solidFill>
                <a:ea typeface="Verdana"/>
              </a:rPr>
              <a:t>they</a:t>
            </a:r>
            <a:r>
              <a:rPr lang="en-GB" sz="1600" b="0" i="0">
                <a:solidFill>
                  <a:srgbClr val="153D63"/>
                </a:solidFill>
                <a:effectLst/>
                <a:ea typeface="Verdana"/>
              </a:rPr>
              <a:t> have been offered.</a:t>
            </a:r>
          </a:p>
          <a:p>
            <a:pPr marL="0" indent="0">
              <a:buClr>
                <a:schemeClr val="accent1"/>
              </a:buClr>
              <a:buNone/>
            </a:pPr>
            <a:endParaRPr lang="en-GB" sz="1000">
              <a:solidFill>
                <a:srgbClr val="153D63"/>
              </a:solidFill>
              <a:ea typeface="Verdana"/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en-GB" sz="1600" b="1">
                <a:solidFill>
                  <a:srgbClr val="153D63"/>
                </a:solidFill>
                <a:ea typeface="Verdana"/>
              </a:rPr>
              <a:t>Medicine summary: </a:t>
            </a:r>
            <a:r>
              <a:rPr lang="en-GB" sz="1600">
                <a:solidFill>
                  <a:srgbClr val="153D63"/>
                </a:solidFill>
                <a:ea typeface="Verdana"/>
              </a:rPr>
              <a:t>Straight after, patients get tailored information</a:t>
            </a:r>
            <a:r>
              <a:rPr lang="en-GB" sz="1600" i="0">
                <a:solidFill>
                  <a:srgbClr val="153D63"/>
                </a:solidFill>
                <a:effectLst/>
                <a:ea typeface="Verdana"/>
              </a:rPr>
              <a:t> about </a:t>
            </a:r>
            <a:r>
              <a:rPr lang="en-GB" sz="1600">
                <a:solidFill>
                  <a:srgbClr val="153D63"/>
                </a:solidFill>
                <a:ea typeface="Verdana"/>
              </a:rPr>
              <a:t>their</a:t>
            </a:r>
            <a:r>
              <a:rPr lang="en-GB" sz="1600" i="0">
                <a:solidFill>
                  <a:srgbClr val="153D63"/>
                </a:solidFill>
                <a:effectLst/>
                <a:ea typeface="Verdana"/>
              </a:rPr>
              <a:t> medicine and tips to fit it into </a:t>
            </a:r>
            <a:r>
              <a:rPr lang="en-GB" sz="1600">
                <a:solidFill>
                  <a:srgbClr val="153D63"/>
                </a:solidFill>
                <a:ea typeface="Verdana"/>
              </a:rPr>
              <a:t>their</a:t>
            </a:r>
            <a:r>
              <a:rPr lang="en-GB" sz="1600" i="0">
                <a:solidFill>
                  <a:srgbClr val="153D63"/>
                </a:solidFill>
                <a:effectLst/>
                <a:ea typeface="Verdana"/>
              </a:rPr>
              <a:t> life. We will also email this information to </a:t>
            </a:r>
            <a:r>
              <a:rPr lang="en-GB" sz="1600">
                <a:solidFill>
                  <a:srgbClr val="153D63"/>
                </a:solidFill>
                <a:ea typeface="Verdana"/>
              </a:rPr>
              <a:t>them</a:t>
            </a:r>
            <a:r>
              <a:rPr lang="en-GB" sz="1600" i="0">
                <a:solidFill>
                  <a:srgbClr val="153D63"/>
                </a:solidFill>
                <a:effectLst/>
                <a:ea typeface="Verdana"/>
              </a:rPr>
              <a:t> so </a:t>
            </a:r>
            <a:r>
              <a:rPr lang="en-GB" sz="1600">
                <a:solidFill>
                  <a:srgbClr val="153D63"/>
                </a:solidFill>
                <a:ea typeface="Verdana"/>
              </a:rPr>
              <a:t>they</a:t>
            </a:r>
            <a:r>
              <a:rPr lang="en-GB" sz="1600" i="0">
                <a:solidFill>
                  <a:srgbClr val="153D63"/>
                </a:solidFill>
                <a:effectLst/>
                <a:ea typeface="Verdana"/>
              </a:rPr>
              <a:t> can read it later</a:t>
            </a:r>
            <a:r>
              <a:rPr lang="en-GB" sz="1600">
                <a:solidFill>
                  <a:srgbClr val="153D63"/>
                </a:solidFill>
                <a:ea typeface="Verdana"/>
              </a:rPr>
              <a:t> or share with family and friends. </a:t>
            </a:r>
          </a:p>
          <a:p>
            <a:pPr marL="0" indent="0">
              <a:buClr>
                <a:schemeClr val="accent1"/>
              </a:buClr>
              <a:buNone/>
            </a:pPr>
            <a:endParaRPr lang="en-GB" sz="800" i="0">
              <a:solidFill>
                <a:srgbClr val="153D63"/>
              </a:solidFill>
              <a:effectLst/>
              <a:ea typeface="Verdana"/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en-GB" sz="1600" b="1">
                <a:solidFill>
                  <a:srgbClr val="153D63"/>
                </a:solidFill>
                <a:ea typeface="Verdana"/>
              </a:rPr>
              <a:t>Email journey</a:t>
            </a:r>
            <a:r>
              <a:rPr lang="en-GB" sz="1600" b="1" i="0">
                <a:solidFill>
                  <a:srgbClr val="153D63"/>
                </a:solidFill>
                <a:effectLst/>
                <a:ea typeface="Verdana"/>
              </a:rPr>
              <a:t>: </a:t>
            </a:r>
            <a:r>
              <a:rPr lang="en-GB" sz="1600" b="0" i="0">
                <a:solidFill>
                  <a:srgbClr val="153D63"/>
                </a:solidFill>
                <a:effectLst/>
                <a:ea typeface="Verdana"/>
              </a:rPr>
              <a:t>Patients then get a series of emails over a year to support </a:t>
            </a:r>
            <a:r>
              <a:rPr lang="en-GB" sz="1600">
                <a:solidFill>
                  <a:srgbClr val="153D63"/>
                </a:solidFill>
                <a:ea typeface="Verdana"/>
              </a:rPr>
              <a:t>them</a:t>
            </a:r>
            <a:r>
              <a:rPr lang="en-GB" sz="1600" b="0" i="0">
                <a:solidFill>
                  <a:srgbClr val="153D63"/>
                </a:solidFill>
                <a:effectLst/>
                <a:ea typeface="Verdana"/>
              </a:rPr>
              <a:t> at each point of </a:t>
            </a:r>
            <a:r>
              <a:rPr lang="en-GB" sz="1600">
                <a:solidFill>
                  <a:srgbClr val="153D63"/>
                </a:solidFill>
                <a:ea typeface="Verdana"/>
              </a:rPr>
              <a:t>their </a:t>
            </a:r>
            <a:r>
              <a:rPr lang="en-GB" sz="1600" b="0" i="0">
                <a:solidFill>
                  <a:srgbClr val="153D63"/>
                </a:solidFill>
                <a:effectLst/>
                <a:ea typeface="Verdana"/>
              </a:rPr>
              <a:t>medicine journey.</a:t>
            </a:r>
            <a:endParaRPr lang="en-US" sz="1600">
              <a:ea typeface="Verdana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0B9D90-B123-4B37-7D4D-6B84DC2EE7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4</a:t>
            </a:fld>
            <a:endParaRPr lang="en-GB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67E92D7A-4E4C-1801-F07B-6FC007061E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3670074"/>
              </p:ext>
            </p:extLst>
          </p:nvPr>
        </p:nvGraphicFramePr>
        <p:xfrm>
          <a:off x="446191" y="1113007"/>
          <a:ext cx="3246408" cy="4053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39534B0-391B-D456-CDA9-E8A6AB9D9D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1232" y="106443"/>
            <a:ext cx="1421682" cy="90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058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776D2-54A3-ADF7-07C5-F410B22D6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42562-6EB0-963E-6F67-6D2AE7940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>
                <a:solidFill>
                  <a:schemeClr val="tx1"/>
                </a:solidFill>
                <a:ea typeface="Verdana"/>
              </a:rPr>
              <a:t>What is it, and what it isn’t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218482-3932-A227-8936-908B75793F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584D0D-52BC-2407-9082-E0591C119E00}"/>
              </a:ext>
            </a:extLst>
          </p:cNvPr>
          <p:cNvSpPr txBox="1"/>
          <p:nvPr/>
        </p:nvSpPr>
        <p:spPr>
          <a:xfrm>
            <a:off x="438001" y="1558064"/>
            <a:ext cx="404641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E366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It’s free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E366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patients that are starting or changing to a new osteoporosis medicine. It’s also for people who have been taking a medicine for a while </a:t>
            </a:r>
            <a:r>
              <a:rPr lang="en-GB">
                <a:solidFill>
                  <a:srgbClr val="1E3664"/>
                </a:solidFill>
                <a:latin typeface="Calibri"/>
              </a:rPr>
              <a:t>but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E366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have concerns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E366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Answers patients’ questions about how their medication works, how to take-it, potential side-effects and offers support to take the medication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E366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Its supports patients outside of time-limited appointments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E366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Gives patients a chance to absorb complicated information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E366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BB8FC5-EC8C-BA59-14F5-94FB297BF4B1}"/>
              </a:ext>
            </a:extLst>
          </p:cNvPr>
          <p:cNvSpPr txBox="1"/>
          <p:nvPr/>
        </p:nvSpPr>
        <p:spPr>
          <a:xfrm>
            <a:off x="4688490" y="1659269"/>
            <a:ext cx="40175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E366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NHS doesn’t need to share data with the service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E366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It won’t replace NHS monitoring / follow up calls</a:t>
            </a:r>
            <a:endParaRPr lang="en-GB">
              <a:solidFill>
                <a:srgbClr val="1E3664"/>
              </a:solidFill>
              <a:latin typeface="Calibri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E366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It won’t advise patients on which medicine to take – it supports patients once they’ve been prescribed medication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E366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E366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" name="Graphic 18" descr="Checkmark with solid fill">
            <a:extLst>
              <a:ext uri="{FF2B5EF4-FFF2-40B4-BE49-F238E27FC236}">
                <a16:creationId xmlns:a16="http://schemas.microsoft.com/office/drawing/2014/main" id="{33FDA97E-B681-65A9-11A0-3D6DE0850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6206" y="1123610"/>
            <a:ext cx="519734" cy="519734"/>
          </a:xfrm>
          <a:prstGeom prst="rect">
            <a:avLst/>
          </a:prstGeom>
        </p:spPr>
      </p:pic>
      <p:pic>
        <p:nvPicPr>
          <p:cNvPr id="21" name="Graphic 20" descr="Close with solid fill">
            <a:extLst>
              <a:ext uri="{FF2B5EF4-FFF2-40B4-BE49-F238E27FC236}">
                <a16:creationId xmlns:a16="http://schemas.microsoft.com/office/drawing/2014/main" id="{024429FB-729F-E5D9-7DF7-D0FBD5E6E7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54271" y="1200339"/>
            <a:ext cx="529168" cy="529168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DB7EE8B-46DE-4139-B4A9-A8040F1E4C87}"/>
              </a:ext>
            </a:extLst>
          </p:cNvPr>
          <p:cNvSpPr/>
          <p:nvPr/>
        </p:nvSpPr>
        <p:spPr>
          <a:xfrm>
            <a:off x="277534" y="1033521"/>
            <a:ext cx="4228065" cy="4379943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3F5AA4E-C4B8-EB51-E181-273D36C8CA5B}"/>
              </a:ext>
            </a:extLst>
          </p:cNvPr>
          <p:cNvSpPr/>
          <p:nvPr/>
        </p:nvSpPr>
        <p:spPr>
          <a:xfrm>
            <a:off x="4624517" y="1123610"/>
            <a:ext cx="4228065" cy="4289854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FF34C1C-02EE-AF4C-9272-DD38192896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1816" y="106444"/>
            <a:ext cx="1321098" cy="83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34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776D2-54A3-ADF7-07C5-F410B22D6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42562-6EB0-963E-6F67-6D2AE7940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>
                <a:solidFill>
                  <a:schemeClr val="tx1"/>
                </a:solidFill>
                <a:ea typeface="Verdana"/>
              </a:rPr>
              <a:t>The Short Survey and Medicine Summary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218482-3932-A227-8936-908B75793F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4A0124-92CB-27C9-161D-B1F3752966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1829" y="35366"/>
            <a:ext cx="1321098" cy="839528"/>
          </a:xfrm>
          <a:prstGeom prst="rect">
            <a:avLst/>
          </a:prstGeom>
        </p:spPr>
      </p:pic>
      <p:pic>
        <p:nvPicPr>
          <p:cNvPr id="5" name="BoneMed Online Final Product Recording">
            <a:hlinkClick r:id="" action="ppaction://media"/>
            <a:extLst>
              <a:ext uri="{FF2B5EF4-FFF2-40B4-BE49-F238E27FC236}">
                <a16:creationId xmlns:a16="http://schemas.microsoft.com/office/drawing/2014/main" id="{EFA74FD9-B85A-CF8F-912A-B5D2248933A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1277" y="1002910"/>
            <a:ext cx="8043742" cy="452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04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4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F69E2A-F7D0-7A4F-552F-05C79AA8A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C8DE9-B6D8-7106-A2E4-503DB1531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348" y="1044233"/>
            <a:ext cx="4305524" cy="3268550"/>
          </a:xfrm>
        </p:spPr>
        <p:txBody>
          <a:bodyPr anchor="t">
            <a:noAutofit/>
          </a:bodyPr>
          <a:lstStyle/>
          <a:p>
            <a:pPr marL="0" indent="0" algn="l" rtl="0" fontAlgn="base">
              <a:lnSpc>
                <a:spcPts val="1457"/>
              </a:lnSpc>
              <a:buNone/>
            </a:pPr>
            <a:endParaRPr lang="en-GB" sz="1600" b="0" i="0">
              <a:solidFill>
                <a:schemeClr val="tx1"/>
              </a:solidFill>
              <a:effectLst/>
              <a:latin typeface="Verdana" panose="020B0604030504040204" pitchFamily="34" charset="0"/>
            </a:endParaRPr>
          </a:p>
          <a:p>
            <a:pPr algn="l" rtl="0" fontAlgn="base">
              <a:lnSpc>
                <a:spcPts val="1457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Abaloparatide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 (</a:t>
            </a: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Eladynos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)  </a:t>
            </a:r>
          </a:p>
          <a:p>
            <a:pPr algn="l" rtl="0" fontAlgn="base">
              <a:lnSpc>
                <a:spcPts val="1457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Alendronate (</a:t>
            </a: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alendronic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 acid, </a:t>
            </a: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Binisto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, Fosamax) </a:t>
            </a:r>
          </a:p>
          <a:p>
            <a:pPr algn="l" rtl="0" fontAlgn="base">
              <a:lnSpc>
                <a:spcPts val="1457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Denosumab (Prolia)  </a:t>
            </a:r>
          </a:p>
          <a:p>
            <a:pPr algn="l" rtl="0" fontAlgn="base">
              <a:lnSpc>
                <a:spcPts val="1457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Hormone replacement therapy (HRT) </a:t>
            </a:r>
          </a:p>
          <a:p>
            <a:pPr algn="l" rtl="0" fontAlgn="base">
              <a:lnSpc>
                <a:spcPts val="1457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Ibandronate (</a:t>
            </a: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ibandronic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 acid, </a:t>
            </a: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Bonviva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) </a:t>
            </a:r>
          </a:p>
          <a:p>
            <a:pPr algn="l" rtl="0" fontAlgn="base">
              <a:lnSpc>
                <a:spcPts val="1457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Raloxifene (</a:t>
            </a: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Evista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) </a:t>
            </a:r>
          </a:p>
          <a:p>
            <a:pPr algn="l" rtl="0" fontAlgn="base">
              <a:lnSpc>
                <a:spcPts val="1457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Risedronate (Actonel) </a:t>
            </a:r>
          </a:p>
          <a:p>
            <a:pPr algn="l" rtl="0" fontAlgn="base">
              <a:lnSpc>
                <a:spcPts val="1457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Romosozumab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 (</a:t>
            </a: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Evenity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) </a:t>
            </a:r>
          </a:p>
          <a:p>
            <a:pPr algn="l" rtl="0" fontAlgn="base">
              <a:lnSpc>
                <a:spcPts val="1457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Strontium ranelate (Aristo) </a:t>
            </a:r>
          </a:p>
          <a:p>
            <a:pPr algn="l" rtl="0" fontAlgn="base">
              <a:lnSpc>
                <a:spcPts val="1457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Teriparatide (</a:t>
            </a: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Forsteo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, </a:t>
            </a: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Terrosa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, </a:t>
            </a: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Movymia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, Teva, </a:t>
            </a:r>
            <a:r>
              <a:rPr lang="en-GB" sz="1600" b="0" i="0" dirty="0" err="1">
                <a:solidFill>
                  <a:schemeClr val="tx1"/>
                </a:solidFill>
                <a:effectLst/>
                <a:ea typeface="Verdana"/>
              </a:rPr>
              <a:t>Sondelbay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)  </a:t>
            </a:r>
          </a:p>
          <a:p>
            <a:pPr algn="l" rtl="0" fontAlgn="base">
              <a:lnSpc>
                <a:spcPts val="1457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Zoledronate (zoledronic acid, </a:t>
            </a:r>
            <a:r>
              <a:rPr lang="en-GB" sz="1600" b="0" i="0" err="1">
                <a:solidFill>
                  <a:schemeClr val="tx1"/>
                </a:solidFill>
                <a:effectLst/>
                <a:ea typeface="Verdana"/>
              </a:rPr>
              <a:t>Aclasta</a:t>
            </a:r>
            <a:r>
              <a:rPr lang="en-GB" sz="1600" b="0" i="0" dirty="0">
                <a:solidFill>
                  <a:schemeClr val="tx1"/>
                </a:solidFill>
                <a:effectLst/>
                <a:ea typeface="Verdana"/>
              </a:rPr>
              <a:t>)  </a:t>
            </a:r>
          </a:p>
          <a:p>
            <a:pPr>
              <a:lnSpc>
                <a:spcPts val="1457"/>
              </a:lnSpc>
              <a:buClr>
                <a:srgbClr val="E62F93"/>
              </a:buClr>
              <a:buAutoNum type="arabicPeriod"/>
            </a:pPr>
            <a:r>
              <a:rPr lang="en-GB" sz="1600" dirty="0">
                <a:solidFill>
                  <a:schemeClr val="tx1"/>
                </a:solidFill>
                <a:ea typeface="Verdana"/>
              </a:rPr>
              <a:t> Don't know</a:t>
            </a:r>
            <a:endParaRPr lang="en-GB" sz="1600" b="0" i="0" dirty="0">
              <a:solidFill>
                <a:schemeClr val="tx1"/>
              </a:solidFill>
              <a:effectLst/>
              <a:ea typeface="Verdana"/>
            </a:endParaRPr>
          </a:p>
          <a:p>
            <a:pPr marL="285750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6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246B66-BF8B-10E8-02F8-CC94A2AAB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348" y="438543"/>
            <a:ext cx="4186652" cy="907442"/>
          </a:xfrm>
        </p:spPr>
        <p:txBody>
          <a:bodyPr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GB" sz="2400">
                <a:solidFill>
                  <a:schemeClr val="tx1"/>
                </a:solidFill>
              </a:rPr>
              <a:t>The Medicine List</a:t>
            </a:r>
            <a:br>
              <a:rPr lang="en-GB" sz="2200"/>
            </a:br>
            <a:br>
              <a:rPr lang="en-GB" sz="2200"/>
            </a:br>
            <a:r>
              <a:rPr lang="en-GB" sz="220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9D04C4-7C81-C021-25AB-2FD9708C106E}"/>
              </a:ext>
            </a:extLst>
          </p:cNvPr>
          <p:cNvSpPr txBox="1"/>
          <p:nvPr/>
        </p:nvSpPr>
        <p:spPr>
          <a:xfrm>
            <a:off x="503356" y="6019124"/>
            <a:ext cx="3950635" cy="646331"/>
          </a:xfrm>
          <a:prstGeom prst="rect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i="1">
                <a:solidFill>
                  <a:srgbClr val="1E3664"/>
                </a:solidFill>
              </a:rPr>
              <a:t>With the generous support of </a:t>
            </a:r>
          </a:p>
          <a:p>
            <a:pPr algn="ctr"/>
            <a:r>
              <a:rPr lang="en-US" i="1">
                <a:solidFill>
                  <a:srgbClr val="1E3664"/>
                </a:solidFill>
              </a:rPr>
              <a:t>The </a:t>
            </a:r>
            <a:r>
              <a:rPr lang="en-US" i="1" err="1">
                <a:solidFill>
                  <a:srgbClr val="1E3664"/>
                </a:solidFill>
              </a:rPr>
              <a:t>Wigoder</a:t>
            </a:r>
            <a:r>
              <a:rPr lang="en-US" i="1">
                <a:solidFill>
                  <a:srgbClr val="1E3664"/>
                </a:solidFill>
              </a:rPr>
              <a:t> Family Foundation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99B32E-393B-38FC-74F3-21B102795F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1232" y="106443"/>
            <a:ext cx="1421682" cy="90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84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719D1-6F29-67E0-BA4C-2C0DA78AE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6F6B2-8382-0E7F-D91C-A7CBBC1C7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>
                <a:solidFill>
                  <a:schemeClr val="tx1"/>
                </a:solidFill>
                <a:ea typeface="Verdana"/>
              </a:rPr>
              <a:t>The Clinical Pathway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3FD50A6-68F2-FB96-48C6-778A97A1A5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5811998"/>
              </p:ext>
            </p:extLst>
          </p:nvPr>
        </p:nvGraphicFramePr>
        <p:xfrm>
          <a:off x="1255669" y="694944"/>
          <a:ext cx="7540859" cy="3182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E67964-22CF-F538-0FF6-5C46C5E4D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8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B56B153-36A5-BB9C-62C1-852A9104361D}"/>
              </a:ext>
            </a:extLst>
          </p:cNvPr>
          <p:cNvGrpSpPr/>
          <p:nvPr/>
        </p:nvGrpSpPr>
        <p:grpSpPr>
          <a:xfrm>
            <a:off x="65322" y="1017719"/>
            <a:ext cx="8666573" cy="4282447"/>
            <a:chOff x="87050" y="1432432"/>
            <a:chExt cx="8666573" cy="4282447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210535E-4CAF-51AD-52E3-F3917114423B}"/>
                </a:ext>
              </a:extLst>
            </p:cNvPr>
            <p:cNvSpPr/>
            <p:nvPr/>
          </p:nvSpPr>
          <p:spPr>
            <a:xfrm>
              <a:off x="87050" y="2017099"/>
              <a:ext cx="1558075" cy="154040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r>
                <a:rPr lang="en-GB" sz="1400">
                  <a:solidFill>
                    <a:prstClr val="white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Identification &amp; assessments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0E00D70-38EC-DCC2-49C7-C9321366FC45}"/>
                </a:ext>
              </a:extLst>
            </p:cNvPr>
            <p:cNvSpPr/>
            <p:nvPr/>
          </p:nvSpPr>
          <p:spPr>
            <a:xfrm>
              <a:off x="5420247" y="1432432"/>
              <a:ext cx="3333376" cy="4252439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en-GB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B82D268A-C384-5844-BD41-AE009B937684}"/>
                </a:ext>
              </a:extLst>
            </p:cNvPr>
            <p:cNvSpPr/>
            <p:nvPr/>
          </p:nvSpPr>
          <p:spPr>
            <a:xfrm>
              <a:off x="5520126" y="3791575"/>
              <a:ext cx="3133617" cy="172277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r>
                <a:rPr lang="en-GB" sz="1350" b="1" u="sng" err="1">
                  <a:solidFill>
                    <a:schemeClr val="tx1"/>
                  </a:solidFill>
                  <a:latin typeface="Calibri"/>
                </a:rPr>
                <a:t>BoneMed</a:t>
              </a:r>
              <a:r>
                <a:rPr lang="en-GB" sz="1350" b="1" u="sng">
                  <a:solidFill>
                    <a:schemeClr val="tx1"/>
                  </a:solidFill>
                  <a:latin typeface="Calibri"/>
                </a:rPr>
                <a:t> Online (ROS)</a:t>
              </a:r>
            </a:p>
            <a:p>
              <a:pPr algn="ctr" defTabSz="342900"/>
              <a:r>
                <a:rPr lang="en-GB" sz="1350">
                  <a:solidFill>
                    <a:schemeClr val="tx1"/>
                  </a:solidFill>
                  <a:latin typeface="Calibri" panose="020F0502020204030204" pitchFamily="34" charset="0"/>
                </a:rPr>
                <a:t>Supporting patients, post-prescribing, to feel confident in their decisions about their medicine post-prescribing, addressing questions and concerns</a:t>
              </a:r>
            </a:p>
            <a:p>
              <a:pPr algn="ctr" defTabSz="342900"/>
              <a:r>
                <a:rPr lang="en-GB" sz="1350">
                  <a:solidFill>
                    <a:prstClr val="white"/>
                  </a:solidFill>
                  <a:latin typeface="Calibri"/>
                </a:rPr>
                <a:t> 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9AEB7BF-F918-983B-0580-CA4102A530BA}"/>
                </a:ext>
              </a:extLst>
            </p:cNvPr>
            <p:cNvSpPr/>
            <p:nvPr/>
          </p:nvSpPr>
          <p:spPr>
            <a:xfrm>
              <a:off x="3634212" y="1462440"/>
              <a:ext cx="1660354" cy="4252439"/>
            </a:xfrm>
            <a:prstGeom prst="round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en-GB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A3171A9-5F8B-98F1-8A6E-3D990D947B80}"/>
                </a:ext>
              </a:extLst>
            </p:cNvPr>
            <p:cNvSpPr/>
            <p:nvPr/>
          </p:nvSpPr>
          <p:spPr>
            <a:xfrm>
              <a:off x="3681866" y="3712878"/>
              <a:ext cx="1565046" cy="188017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r>
                <a:rPr lang="en-GB" sz="1350" b="1" u="sng">
                  <a:solidFill>
                    <a:schemeClr val="tx1"/>
                  </a:solidFill>
                  <a:latin typeface="Calibri"/>
                </a:rPr>
                <a:t>Osteoporosis Options (</a:t>
              </a:r>
              <a:r>
                <a:rPr lang="en-GB" sz="1350" b="1" u="sng" err="1">
                  <a:solidFill>
                    <a:schemeClr val="tx1"/>
                  </a:solidFill>
                  <a:latin typeface="Calibri"/>
                </a:rPr>
                <a:t>IFraP</a:t>
              </a:r>
              <a:r>
                <a:rPr lang="en-GB" sz="1350" b="1" u="sng">
                  <a:solidFill>
                    <a:schemeClr val="tx1"/>
                  </a:solidFill>
                  <a:latin typeface="Calibri"/>
                </a:rPr>
                <a:t>)</a:t>
              </a:r>
            </a:p>
            <a:p>
              <a:pPr algn="ctr" defTabSz="342900"/>
              <a:r>
                <a:rPr lang="en-US" sz="1350">
                  <a:solidFill>
                    <a:schemeClr val="tx1"/>
                  </a:solidFill>
                </a:rPr>
                <a:t>Supporting shared and informed decision making at point of treatment recommendation</a:t>
              </a:r>
              <a:endParaRPr lang="en-GB" sz="1350">
                <a:solidFill>
                  <a:schemeClr val="tx1"/>
                </a:solidFill>
                <a:latin typeface="Calibri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3345474-80C1-7689-E7ED-9CB8AC3B1A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1816" y="106444"/>
            <a:ext cx="1321098" cy="83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76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776D2-54A3-ADF7-07C5-F410B22D6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42562-6EB0-963E-6F67-6D2AE7940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>
                <a:solidFill>
                  <a:schemeClr val="tx1"/>
                </a:solidFill>
              </a:rPr>
              <a:t>Who could signpost to </a:t>
            </a:r>
            <a:r>
              <a:rPr lang="en-GB" sz="2400" err="1">
                <a:solidFill>
                  <a:schemeClr val="tx1"/>
                </a:solidFill>
              </a:rPr>
              <a:t>BoneMed</a:t>
            </a:r>
            <a:r>
              <a:rPr lang="en-GB" sz="2400">
                <a:solidFill>
                  <a:schemeClr val="tx1"/>
                </a:solidFill>
              </a:rPr>
              <a:t> Online? </a:t>
            </a:r>
            <a:endParaRPr lang="en-US" sz="2200">
              <a:solidFill>
                <a:schemeClr val="tx1"/>
              </a:solidFill>
              <a:ea typeface="Verdana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218482-3932-A227-8936-908B75793F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116ED-F634-4ADE-99BD-DEA36807997E}" type="slidenum">
              <a:rPr lang="en-GB" smtClean="0"/>
              <a:pPr/>
              <a:t>9</a:t>
            </a:fld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DEA2CFB-4B49-590A-56AA-F1DF88F2AE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709231"/>
              </p:ext>
            </p:extLst>
          </p:nvPr>
        </p:nvGraphicFramePr>
        <p:xfrm>
          <a:off x="448056" y="1066427"/>
          <a:ext cx="8121269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8837">
                  <a:extLst>
                    <a:ext uri="{9D8B030D-6E8A-4147-A177-3AD203B41FA5}">
                      <a16:colId xmlns:a16="http://schemas.microsoft.com/office/drawing/2014/main" val="2917828734"/>
                    </a:ext>
                  </a:extLst>
                </a:gridCol>
                <a:gridCol w="5742432">
                  <a:extLst>
                    <a:ext uri="{9D8B030D-6E8A-4147-A177-3AD203B41FA5}">
                      <a16:colId xmlns:a16="http://schemas.microsoft.com/office/drawing/2014/main" val="1626738316"/>
                    </a:ext>
                  </a:extLst>
                </a:gridCol>
              </a:tblGrid>
              <a:tr h="1486656">
                <a:tc>
                  <a:txBody>
                    <a:bodyPr/>
                    <a:lstStyle/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kumimoji="0" lang="en-GB" sz="24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Primary Care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GPs</a:t>
                      </a:r>
                      <a:endParaRPr lang="en-GB" sz="160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Practice Nurses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First Contact Physios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Community Pharmacy Teams</a:t>
                      </a:r>
                      <a:endParaRPr kumimoji="0" lang="en-GB" sz="1600" b="0" i="0" u="none" strike="noStrike" cap="none" spc="0" normalizeH="0" baseline="0" noProof="0">
                        <a:ln>
                          <a:noFill/>
                        </a:ln>
                        <a:solidFill>
                          <a:srgbClr val="1E3664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Clinical Pharmacists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Other ARRs or relevant PCN roles Practice Manager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Reception staff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281827"/>
                  </a:ext>
                </a:extLst>
              </a:tr>
              <a:tr h="316830"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chemeClr val="bg1"/>
                          </a:solidFill>
                        </a:rPr>
                        <a:t>Community Services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District Nurses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Community Hospitals </a:t>
                      </a:r>
                    </a:p>
                    <a:p>
                      <a:endParaRPr lang="en-GB" sz="1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8670043"/>
                  </a:ext>
                </a:extLst>
              </a:tr>
              <a:tr h="2164064">
                <a:tc>
                  <a:txBody>
                    <a:bodyPr/>
                    <a:lstStyle/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kumimoji="0" lang="en-US" sz="24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Secondary Care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Fracture Liaison Service staff</a:t>
                      </a:r>
                    </a:p>
                    <a:p>
                      <a:pPr marL="285750" lvl="0" indent="-285750"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Rheumatology specialist staff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Bone Density Service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Care of Elderly teams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Falls services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Ward staff for patients with fractures / Osteoporosis related issues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GB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Link nurses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cap="none" spc="0" normalizeH="0" baseline="0" noProof="0">
                          <a:ln>
                            <a:noFill/>
                          </a:ln>
                          <a:solidFill>
                            <a:srgbClr val="1E3664"/>
                          </a:solidFill>
                          <a:effectLst/>
                          <a:uLnTx/>
                          <a:uFillTx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Hospital Pharmacists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98941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FEDD73-4570-367A-33EF-A2EB2C6CA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1816" y="106444"/>
            <a:ext cx="1321098" cy="83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683363"/>
      </p:ext>
    </p:extLst>
  </p:cSld>
  <p:clrMapOvr>
    <a:masterClrMapping/>
  </p:clrMapOvr>
</p:sld>
</file>

<file path=ppt/theme/theme1.xml><?xml version="1.0" encoding="utf-8"?>
<a:theme xmlns:a="http://schemas.openxmlformats.org/drawingml/2006/main" name="ROS Theme ">
  <a:themeElements>
    <a:clrScheme name="Custom 7">
      <a:dk1>
        <a:srgbClr val="1E3664"/>
      </a:dk1>
      <a:lt1>
        <a:sysClr val="window" lastClr="FFFFFF"/>
      </a:lt1>
      <a:dk2>
        <a:srgbClr val="E9530E"/>
      </a:dk2>
      <a:lt2>
        <a:srgbClr val="FFFFFF"/>
      </a:lt2>
      <a:accent1>
        <a:srgbClr val="E6007E"/>
      </a:accent1>
      <a:accent2>
        <a:srgbClr val="008DA3"/>
      </a:accent2>
      <a:accent3>
        <a:srgbClr val="00B0E1"/>
      </a:accent3>
      <a:accent4>
        <a:srgbClr val="F2A9A2"/>
      </a:accent4>
      <a:accent5>
        <a:srgbClr val="8F9BB1"/>
      </a:accent5>
      <a:accent6>
        <a:srgbClr val="F082BE"/>
      </a:accent6>
      <a:hlink>
        <a:srgbClr val="1E3664"/>
      </a:hlink>
      <a:folHlink>
        <a:srgbClr val="E9530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ec13cd0-7ce7-44b8-b225-1fdddf05676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Word Document" ma:contentTypeID="0x0101009A3574456A5AA64F8FAB1A91F40DCA7E" ma:contentTypeVersion="44" ma:contentTypeDescription="Create a new document." ma:contentTypeScope="" ma:versionID="3cb0a4ae8882450aface420115b16172">
  <xsd:schema xmlns:xsd="http://www.w3.org/2001/XMLSchema" xmlns:xs="http://www.w3.org/2001/XMLSchema" xmlns:p="http://schemas.microsoft.com/office/2006/metadata/properties" xmlns:ns1="http://schemas.microsoft.com/sharepoint/v3" xmlns:ns2="5174190d-c54a-49d0-989e-8efa7c5085b2" xmlns:ns3="c8c20058-494d-43f0-b534-aac60bcd117f" targetNamespace="http://schemas.microsoft.com/office/2006/metadata/properties" ma:root="true" ma:fieldsID="1df75274218193ce4dd05687a83b7fae" ns1:_="" ns2:_="" ns3:_="">
    <xsd:import namespace="http://schemas.microsoft.com/sharepoint/v3"/>
    <xsd:import namespace="5174190d-c54a-49d0-989e-8efa7c5085b2"/>
    <xsd:import namespace="c8c20058-494d-43f0-b534-aac60bcd117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No_x002e_" minOccurs="0"/>
                <xsd:element ref="ns3:FileNo_x002e_" minOccurs="0"/>
                <xsd:element ref="ns3:Status" minOccurs="0"/>
                <xsd:element ref="ns3:Filepath" minOccurs="0"/>
                <xsd:element ref="ns1:_ip_UnifiedCompliancePolicyProperties" minOccurs="0"/>
                <xsd:element ref="ns1:_ip_UnifiedCompliancePolicyUIAction" minOccurs="0"/>
                <xsd:element ref="ns3:MediaServiceAutoKeyPoints" minOccurs="0"/>
                <xsd:element ref="ns3:MediaServiceKeyPoints" minOccurs="0"/>
                <xsd:element ref="ns3:MCWorkplan2020" minOccurs="0"/>
                <xsd:element ref="ns3:dateadded" minOccurs="0"/>
                <xsd:element ref="ns3:Comments" minOccurs="0"/>
                <xsd:element ref="ns3:MediaLengthInSeconds" minOccurs="0"/>
                <xsd:element ref="ns3:_Flow_SignoffStatus" minOccurs="0"/>
                <xsd:element ref="ns3:Date" minOccurs="0"/>
                <xsd:element ref="ns3:London" minOccurs="0"/>
                <xsd:element ref="ns3:64e6b524-7219-4aa1-83ed-fd102d1aba44CountryOrRegion" minOccurs="0"/>
                <xsd:element ref="ns3:64e6b524-7219-4aa1-83ed-fd102d1aba44State" minOccurs="0"/>
                <xsd:element ref="ns3:64e6b524-7219-4aa1-83ed-fd102d1aba44City" minOccurs="0"/>
                <xsd:element ref="ns3:64e6b524-7219-4aa1-83ed-fd102d1aba44PostalCode" minOccurs="0"/>
                <xsd:element ref="ns3:64e6b524-7219-4aa1-83ed-fd102d1aba44Street" minOccurs="0"/>
                <xsd:element ref="ns3:64e6b524-7219-4aa1-83ed-fd102d1aba44GeoLoc" minOccurs="0"/>
                <xsd:element ref="ns3:64e6b524-7219-4aa1-83ed-fd102d1aba44DispName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SLAScomment" minOccurs="0"/>
                <xsd:element ref="ns3:MediaServiceObjectDetectorVersions" minOccurs="0"/>
                <xsd:element ref="ns3:Not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74190d-c54a-49d0-989e-8efa7c5085b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42" nillable="true" ma:displayName="Taxonomy Catch All Column" ma:hidden="true" ma:list="{b8daca0b-1394-43b8-803f-8f3df97c84b0}" ma:internalName="TaxCatchAll" ma:showField="CatchAllData" ma:web="5174190d-c54a-49d0-989e-8efa7c5085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20058-494d-43f0-b534-aac60bcd11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description="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No_x002e_" ma:index="18" nillable="true" ma:displayName="No." ma:decimals="0" ma:format="Dropdown" ma:internalName="No_x002e_" ma:percentage="FALSE">
      <xsd:simpleType>
        <xsd:restriction base="dms:Number"/>
      </xsd:simpleType>
    </xsd:element>
    <xsd:element name="FileNo_x002e_" ma:index="19" nillable="true" ma:displayName="File No." ma:format="Dropdown" ma:internalName="FileNo_x002e_" ma:percentage="FALSE">
      <xsd:simpleType>
        <xsd:restriction base="dms:Number">
          <xsd:maxInclusive value="12"/>
          <xsd:minInclusive value="1"/>
        </xsd:restriction>
      </xsd:simpleType>
    </xsd:element>
    <xsd:element name="Status" ma:index="20" nillable="true" ma:displayName="Status" ma:format="Dropdown" ma:internalName="Status">
      <xsd:simpleType>
        <xsd:restriction base="dms:Text">
          <xsd:maxLength value="255"/>
        </xsd:restriction>
      </xsd:simpleType>
    </xsd:element>
    <xsd:element name="Filepath" ma:index="21" nillable="true" ma:displayName="File path" ma:format="Hyperlink" ma:internalName="Filepath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AutoKeyPoints" ma:index="2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CWorkplan2020" ma:index="26" nillable="true" ma:displayName="M&amp;C Workplan 2020" ma:format="Hyperlink" ma:internalName="MCWorkplan2020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dateadded" ma:index="27" nillable="true" ma:displayName="date added" ma:format="DateOnly" ma:internalName="dateadded">
      <xsd:simpleType>
        <xsd:restriction base="dms:DateTime"/>
      </xsd:simpleType>
    </xsd:element>
    <xsd:element name="Comments" ma:index="28" nillable="true" ma:displayName="Comments" ma:description="No CSV - Emailed Customer 05/01/2021" ma:format="Dropdown" ma:internalName="Comments">
      <xsd:simpleType>
        <xsd:restriction base="dms:Text">
          <xsd:maxLength value="255"/>
        </xsd:restriction>
      </xsd:simpleType>
    </xsd:element>
    <xsd:element name="MediaLengthInSeconds" ma:index="29" nillable="true" ma:displayName="Length (seconds)" ma:internalName="MediaLengthInSeconds" ma:readOnly="true">
      <xsd:simpleType>
        <xsd:restriction base="dms:Unknown"/>
      </xsd:simpleType>
    </xsd:element>
    <xsd:element name="_Flow_SignoffStatus" ma:index="30" nillable="true" ma:displayName="Sign-off status" ma:internalName="Sign_x002d_off_x0020_status">
      <xsd:simpleType>
        <xsd:restriction base="dms:Text"/>
      </xsd:simpleType>
    </xsd:element>
    <xsd:element name="Date" ma:index="31" nillable="true" ma:displayName="Date" ma:format="DateOnly" ma:internalName="Date">
      <xsd:simpleType>
        <xsd:restriction base="dms:DateTime"/>
      </xsd:simpleType>
    </xsd:element>
    <xsd:element name="London" ma:index="32" nillable="true" ma:displayName="London" ma:format="Dropdown" ma:internalName="London">
      <xsd:simpleType>
        <xsd:restriction base="dms:Unknown"/>
      </xsd:simpleType>
    </xsd:element>
    <xsd:element name="64e6b524-7219-4aa1-83ed-fd102d1aba44CountryOrRegion" ma:index="33" nillable="true" ma:displayName="London: Country/Region" ma:internalName="CountryOrRegion" ma:readOnly="true">
      <xsd:simpleType>
        <xsd:restriction base="dms:Text"/>
      </xsd:simpleType>
    </xsd:element>
    <xsd:element name="64e6b524-7219-4aa1-83ed-fd102d1aba44State" ma:index="34" nillable="true" ma:displayName="London: State" ma:internalName="State" ma:readOnly="true">
      <xsd:simpleType>
        <xsd:restriction base="dms:Text"/>
      </xsd:simpleType>
    </xsd:element>
    <xsd:element name="64e6b524-7219-4aa1-83ed-fd102d1aba44City" ma:index="35" nillable="true" ma:displayName="London: City" ma:internalName="City" ma:readOnly="true">
      <xsd:simpleType>
        <xsd:restriction base="dms:Text"/>
      </xsd:simpleType>
    </xsd:element>
    <xsd:element name="64e6b524-7219-4aa1-83ed-fd102d1aba44PostalCode" ma:index="36" nillable="true" ma:displayName="London: Postal Code" ma:internalName="PostalCode" ma:readOnly="true">
      <xsd:simpleType>
        <xsd:restriction base="dms:Text"/>
      </xsd:simpleType>
    </xsd:element>
    <xsd:element name="64e6b524-7219-4aa1-83ed-fd102d1aba44Street" ma:index="37" nillable="true" ma:displayName="London: Street" ma:internalName="Street" ma:readOnly="true">
      <xsd:simpleType>
        <xsd:restriction base="dms:Text"/>
      </xsd:simpleType>
    </xsd:element>
    <xsd:element name="64e6b524-7219-4aa1-83ed-fd102d1aba44GeoLoc" ma:index="38" nillable="true" ma:displayName="London: Coordinates" ma:internalName="GeoLoc" ma:readOnly="true">
      <xsd:simpleType>
        <xsd:restriction base="dms:Unknown"/>
      </xsd:simpleType>
    </xsd:element>
    <xsd:element name="64e6b524-7219-4aa1-83ed-fd102d1aba44DispName" ma:index="39" nillable="true" ma:displayName="London: Name" ma:internalName="DispName" ma:readOnly="true">
      <xsd:simpleType>
        <xsd:restriction base="dms:Text"/>
      </xsd:simpleType>
    </xsd:element>
    <xsd:element name="lcf76f155ced4ddcb4097134ff3c332f" ma:index="41" nillable="true" ma:taxonomy="true" ma:internalName="lcf76f155ced4ddcb4097134ff3c332f" ma:taxonomyFieldName="MediaServiceImageTags" ma:displayName="Image Tags" ma:readOnly="false" ma:fieldId="{5cf76f15-5ced-4ddc-b409-7134ff3c332f}" ma:taxonomyMulti="true" ma:sspId="65395198-b78a-4fa9-a5a0-ede234e113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4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SLAScomment" ma:index="44" nillable="true" ma:displayName="SL  comment" ma:format="Dropdown" ma:internalName="SLAScomment">
      <xsd:simpleType>
        <xsd:restriction base="dms:Text">
          <xsd:maxLength value="255"/>
        </xsd:restriction>
      </xsd:simpleType>
    </xsd:element>
    <xsd:element name="MediaServiceObjectDetectorVersions" ma:index="4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Notes" ma:index="46" nillable="true" ma:displayName="Notes" ma:format="Dropdown" ma:internalName="Note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AF3C0C-2D42-4975-9736-98E23337C947}">
  <ds:schemaRefs>
    <ds:schemaRef ds:uri="6ec13cd0-7ce7-44b8-b225-1fdddf056761"/>
    <ds:schemaRef ds:uri="e6baf54e-da51-4a1d-b31f-fe189ff09ac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5C1B6B5-331A-4168-A830-A27D8A915C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B5C9D7-BD11-4BE0-AAED-3D611B25B572}">
  <ds:schemaRefs>
    <ds:schemaRef ds:uri="5174190d-c54a-49d0-989e-8efa7c5085b2"/>
    <ds:schemaRef ds:uri="c8c20058-494d-43f0-b534-aac60bcd117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872</Words>
  <Application>Microsoft Office PowerPoint</Application>
  <PresentationFormat>On-screen Show (4:3)</PresentationFormat>
  <Paragraphs>107</Paragraphs>
  <Slides>11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</vt:lpstr>
      <vt:lpstr>Arial</vt:lpstr>
      <vt:lpstr>Calibri</vt:lpstr>
      <vt:lpstr>Helvetica Neue</vt:lpstr>
      <vt:lpstr>Segoe UI</vt:lpstr>
      <vt:lpstr>Verdana</vt:lpstr>
      <vt:lpstr>ROS Theme </vt:lpstr>
      <vt:lpstr>PowerPoint Presentation</vt:lpstr>
      <vt:lpstr>We’ll be launching a new online service this spring called BoneMed Online    </vt:lpstr>
      <vt:lpstr>What we want to achieve   </vt:lpstr>
      <vt:lpstr>BoneMed Online service</vt:lpstr>
      <vt:lpstr>What is it, and what it isn’t</vt:lpstr>
      <vt:lpstr>The Short Survey and Medicine Summary</vt:lpstr>
      <vt:lpstr>The Medicine List   </vt:lpstr>
      <vt:lpstr>The Clinical Pathway</vt:lpstr>
      <vt:lpstr>Who could signpost to BoneMed Online? </vt:lpstr>
      <vt:lpstr>Academic Support   </vt:lpstr>
      <vt:lpstr>Signpost to the service now: theros.org.uk/mybonemed  Get resources to support signposting: click here.</vt:lpstr>
    </vt:vector>
  </TitlesOfParts>
  <Company>The House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 Dyer</dc:creator>
  <cp:lastModifiedBy>Beth Jones</cp:lastModifiedBy>
  <cp:revision>36</cp:revision>
  <dcterms:created xsi:type="dcterms:W3CDTF">2018-10-30T15:05:33Z</dcterms:created>
  <dcterms:modified xsi:type="dcterms:W3CDTF">2025-05-15T10:00:11Z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0x0101009A3574456A5AA64F8FAB1A91F40DCA7E</vt:lpwstr>
  </property>
</Properties>
</file>